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7DCA-0D50-4632-951F-64030D5E3CA4}" type="datetimeFigureOut">
              <a:rPr lang="ru-RU" smtClean="0"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6DBB-C164-4D07-9CE2-61C0B5178C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2\Downloads\&#1060;&#1091;&#1090;&#1072;&#1078;&#1080;\&#1055;&#1072;&#1076;&#1072;&#1102;&#1097;&#1080;&#1077;_&#1086;&#1089;&#1077;&#1085;&#1085;&#1080;&#1077;_&#1083;&#1080;&#1089;&#1090;&#1100;&#1103;_-_Falling_leaves&#1041;&#1077;&#1089;&#1087;&#1083;&#1072;&#1090;&#1085;&#1099;&#1077;_&#1092;&#1091;&#1090;&#1072;&#1078;&#1080;104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аснецов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20853" cy="59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6143644"/>
            <a:ext cx="86439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/>
              <a:t>Апполлинарий</a:t>
            </a:r>
            <a:r>
              <a:rPr lang="ru-RU" sz="2800" dirty="0"/>
              <a:t> Михайлович Васнецов « Осень»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Левитан Исаак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Шишкин Золотая осе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288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5857892"/>
            <a:ext cx="65376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/>
              <a:t>Иван Иванович Шишкин «Золотая осень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адающие_осенние_листья_-_Falling_leavesБесплатные_футажи10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14289"/>
            <a:ext cx="9144000" cy="585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15074" y="1600200"/>
            <a:ext cx="247172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Михаил    Пришвин</a:t>
            </a:r>
            <a:endParaRPr lang="ru-RU" dirty="0"/>
          </a:p>
        </p:txBody>
      </p:sp>
      <p:pic>
        <p:nvPicPr>
          <p:cNvPr id="4098" name="Picture 2" descr="пришв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786446" cy="61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/>
              <a:t>Про-буж-да-ет</a:t>
            </a:r>
            <a:r>
              <a:rPr lang="ru-RU" sz="4000" dirty="0"/>
              <a:t>- </a:t>
            </a:r>
            <a:r>
              <a:rPr lang="ru-RU" sz="4000" dirty="0" err="1"/>
              <a:t>ся</a:t>
            </a:r>
            <a:r>
              <a:rPr lang="ru-RU" sz="4000" dirty="0"/>
              <a:t>   пробуждается</a:t>
            </a:r>
          </a:p>
          <a:p>
            <a:r>
              <a:rPr lang="ru-RU" sz="4000" dirty="0" err="1"/>
              <a:t>Па-ра-шю-тик</a:t>
            </a:r>
            <a:r>
              <a:rPr lang="ru-RU" sz="4000" dirty="0"/>
              <a:t>           </a:t>
            </a:r>
            <a:r>
              <a:rPr lang="ru-RU" sz="4000" dirty="0" err="1"/>
              <a:t>парашютик</a:t>
            </a:r>
            <a:endParaRPr lang="ru-RU" sz="4000" dirty="0"/>
          </a:p>
          <a:p>
            <a:r>
              <a:rPr lang="ru-RU" sz="4000" dirty="0" err="1"/>
              <a:t>Раз-ле-те-лись</a:t>
            </a:r>
            <a:r>
              <a:rPr lang="ru-RU" sz="4000" dirty="0"/>
              <a:t>          разлетелись</a:t>
            </a:r>
          </a:p>
          <a:p>
            <a:r>
              <a:rPr lang="ru-RU" sz="4000" dirty="0" err="1"/>
              <a:t>Пе-ре-лёт-ные</a:t>
            </a:r>
            <a:r>
              <a:rPr lang="ru-RU" sz="4000" dirty="0"/>
              <a:t>           перелётные</a:t>
            </a:r>
          </a:p>
          <a:p>
            <a:endParaRPr lang="ru-RU" sz="4000" dirty="0"/>
          </a:p>
          <a:p>
            <a:endParaRPr lang="ru-RU" sz="4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71604" y="214290"/>
            <a:ext cx="60007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Прочитайте по слогам, затем быстро целыми словами: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Прочитайте </a:t>
            </a:r>
            <a:r>
              <a:rPr lang="ru-RU" dirty="0"/>
              <a:t>скороговорку сначала по слогам  медленно, затем быстро целыми словами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algn="ctr">
              <a:buNone/>
            </a:pPr>
            <a:r>
              <a:rPr lang="ru-RU" dirty="0"/>
              <a:t> </a:t>
            </a:r>
            <a:r>
              <a:rPr lang="ru-RU" dirty="0" smtClean="0"/>
              <a:t>       </a:t>
            </a:r>
            <a:r>
              <a:rPr lang="ru-RU" sz="4800" b="1" dirty="0" smtClean="0"/>
              <a:t>Убежала </a:t>
            </a:r>
            <a:r>
              <a:rPr lang="ru-RU" sz="4800" b="1" dirty="0"/>
              <a:t>в норку мышка,				</a:t>
            </a:r>
            <a:endParaRPr lang="ru-RU" sz="4800" dirty="0"/>
          </a:p>
          <a:p>
            <a:pPr algn="ctr">
              <a:buNone/>
            </a:pPr>
            <a:r>
              <a:rPr lang="ru-RU" sz="4800" b="1" dirty="0" smtClean="0"/>
              <a:t>  Спать </a:t>
            </a:r>
            <a:r>
              <a:rPr lang="ru-RU" sz="4800" b="1" dirty="0"/>
              <a:t>залёг в берлогу мишка. </a:t>
            </a:r>
            <a:endParaRPr lang="ru-RU" sz="4800" dirty="0"/>
          </a:p>
          <a:p>
            <a:pPr algn="ctr">
              <a:buNone/>
            </a:pPr>
            <a:r>
              <a:rPr lang="ru-RU" sz="4800" dirty="0"/>
              <a:t>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Экран (4:3)</PresentationFormat>
  <Paragraphs>13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2017-10-09T19:48:57Z</dcterms:created>
  <dcterms:modified xsi:type="dcterms:W3CDTF">2017-10-09T20:05:50Z</dcterms:modified>
</cp:coreProperties>
</file>