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78" r:id="rId7"/>
    <p:sldId id="273" r:id="rId8"/>
    <p:sldId id="267" r:id="rId9"/>
    <p:sldId id="258" r:id="rId10"/>
    <p:sldId id="259" r:id="rId11"/>
    <p:sldId id="260" r:id="rId12"/>
    <p:sldId id="261" r:id="rId13"/>
    <p:sldId id="277" r:id="rId14"/>
    <p:sldId id="270" r:id="rId15"/>
    <p:sldId id="262" r:id="rId16"/>
    <p:sldId id="263" r:id="rId17"/>
    <p:sldId id="279" r:id="rId18"/>
    <p:sldId id="264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контроля со стороны родителей!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умеют читать!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Ленятся!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Трудно проходит адаптация!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851968"/>
        <c:axId val="100631296"/>
        <c:axId val="0"/>
      </c:bar3DChart>
      <c:catAx>
        <c:axId val="908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631296"/>
        <c:crosses val="autoZero"/>
        <c:auto val="1"/>
        <c:lblAlgn val="ctr"/>
        <c:lblOffset val="100"/>
        <c:noMultiLvlLbl val="1"/>
      </c:catAx>
      <c:valAx>
        <c:axId val="1006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85196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428604"/>
            <a:ext cx="4714908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" pitchFamily="18" charset="0"/>
              </a:rPr>
              <a:t>МАРТЫНОВСКИЙ 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РАЙОН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«УЧИТЕЛЬ ГОДА» 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-2018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85926"/>
            <a:ext cx="8001056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ОБРАЗОВАТЕЛЬНЫЙ ПРОЕКТ 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pic>
        <p:nvPicPr>
          <p:cNvPr id="4" name="Рисунок 3" descr="52228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1757356" cy="133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8995dbef7379c8b1ad987540314ec5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6810" y="357167"/>
            <a:ext cx="1930031" cy="142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348" y="2357430"/>
            <a:ext cx="450059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«КЛАСС БЫСТРОГО ЧТЕНИЯ»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429264"/>
            <a:ext cx="8001056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СЕЛИВАНОВОЙ АРИНЫ ВИКТОРОВНЫ 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pic>
        <p:nvPicPr>
          <p:cNvPr id="1026" name="Picture 2" descr="D:\Изображения все\эмблема класс чтения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357430"/>
            <a:ext cx="3340204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4857760"/>
            <a:ext cx="8001056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УЧИТЕЛЯ НАЧАЛЬНЫХ КЛАССОВ МБОУ-ООШ № 14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х.ИЛЬИНОВ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" y="40157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15" y="1397698"/>
            <a:ext cx="3082757" cy="4885564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999747"/>
              </p:ext>
            </p:extLst>
          </p:nvPr>
        </p:nvGraphicFramePr>
        <p:xfrm>
          <a:off x="946833" y="1483568"/>
          <a:ext cx="4857784" cy="483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223"/>
                <a:gridCol w="607223"/>
                <a:gridCol w="607223"/>
                <a:gridCol w="607223"/>
                <a:gridCol w="607223"/>
                <a:gridCol w="607223"/>
                <a:gridCol w="607223"/>
                <a:gridCol w="607223"/>
              </a:tblGrid>
              <a:tr h="5873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Х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В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М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Д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Д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Р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Й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М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Р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З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П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С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Р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Т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Г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М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С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П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Д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entury" pitchFamily="18" charset="0"/>
                        </a:rPr>
                        <a:t>К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Ш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Ш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Т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С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С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У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Б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Г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Д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Ф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В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В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Т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П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Р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П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А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С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entury" pitchFamily="18" charset="0"/>
                        </a:rPr>
                        <a:t> Т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О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Х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Ш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" pitchFamily="18" charset="0"/>
                        </a:rPr>
                        <a:t>Е</a:t>
                      </a:r>
                      <a:endParaRPr lang="ru-RU" sz="3200" b="1" dirty="0"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ирог 4"/>
          <p:cNvSpPr/>
          <p:nvPr/>
        </p:nvSpPr>
        <p:spPr>
          <a:xfrm rot="2402739">
            <a:off x="404032" y="5656645"/>
            <a:ext cx="950634" cy="886806"/>
          </a:xfrm>
          <a:prstGeom prst="pi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0561" y="5760720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66"/>
            <a:ext cx="54292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«БУКВОЕЖКА»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Пирог 11"/>
          <p:cNvSpPr/>
          <p:nvPr/>
        </p:nvSpPr>
        <p:spPr>
          <a:xfrm rot="12998154">
            <a:off x="5407183" y="1217337"/>
            <a:ext cx="901402" cy="876826"/>
          </a:xfrm>
          <a:prstGeom prst="pi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09501" y="135729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728474" y="1772529"/>
            <a:ext cx="926738" cy="2067951"/>
          </a:xfrm>
          <a:custGeom>
            <a:avLst/>
            <a:gdLst>
              <a:gd name="connsiteX0" fmla="*/ 926738 w 926738"/>
              <a:gd name="connsiteY0" fmla="*/ 0 h 2067951"/>
              <a:gd name="connsiteX1" fmla="*/ 138948 w 926738"/>
              <a:gd name="connsiteY1" fmla="*/ 14068 h 2067951"/>
              <a:gd name="connsiteX2" fmla="*/ 110812 w 926738"/>
              <a:gd name="connsiteY2" fmla="*/ 42203 h 2067951"/>
              <a:gd name="connsiteX3" fmla="*/ 68609 w 926738"/>
              <a:gd name="connsiteY3" fmla="*/ 56271 h 2067951"/>
              <a:gd name="connsiteX4" fmla="*/ 54541 w 926738"/>
              <a:gd name="connsiteY4" fmla="*/ 98474 h 2067951"/>
              <a:gd name="connsiteX5" fmla="*/ 12338 w 926738"/>
              <a:gd name="connsiteY5" fmla="*/ 182880 h 2067951"/>
              <a:gd name="connsiteX6" fmla="*/ 26406 w 926738"/>
              <a:gd name="connsiteY6" fmla="*/ 422031 h 2067951"/>
              <a:gd name="connsiteX7" fmla="*/ 96744 w 926738"/>
              <a:gd name="connsiteY7" fmla="*/ 478302 h 2067951"/>
              <a:gd name="connsiteX8" fmla="*/ 138948 w 926738"/>
              <a:gd name="connsiteY8" fmla="*/ 506437 h 2067951"/>
              <a:gd name="connsiteX9" fmla="*/ 223354 w 926738"/>
              <a:gd name="connsiteY9" fmla="*/ 534573 h 2067951"/>
              <a:gd name="connsiteX10" fmla="*/ 265557 w 926738"/>
              <a:gd name="connsiteY10" fmla="*/ 548640 h 2067951"/>
              <a:gd name="connsiteX11" fmla="*/ 307760 w 926738"/>
              <a:gd name="connsiteY11" fmla="*/ 562708 h 2067951"/>
              <a:gd name="connsiteX12" fmla="*/ 448437 w 926738"/>
              <a:gd name="connsiteY12" fmla="*/ 576776 h 2067951"/>
              <a:gd name="connsiteX13" fmla="*/ 771994 w 926738"/>
              <a:gd name="connsiteY13" fmla="*/ 590843 h 2067951"/>
              <a:gd name="connsiteX14" fmla="*/ 856400 w 926738"/>
              <a:gd name="connsiteY14" fmla="*/ 633046 h 2067951"/>
              <a:gd name="connsiteX15" fmla="*/ 884535 w 926738"/>
              <a:gd name="connsiteY15" fmla="*/ 745588 h 2067951"/>
              <a:gd name="connsiteX16" fmla="*/ 898603 w 926738"/>
              <a:gd name="connsiteY16" fmla="*/ 787791 h 2067951"/>
              <a:gd name="connsiteX17" fmla="*/ 912671 w 926738"/>
              <a:gd name="connsiteY17" fmla="*/ 858129 h 2067951"/>
              <a:gd name="connsiteX18" fmla="*/ 870468 w 926738"/>
              <a:gd name="connsiteY18" fmla="*/ 1505243 h 2067951"/>
              <a:gd name="connsiteX19" fmla="*/ 842332 w 926738"/>
              <a:gd name="connsiteY19" fmla="*/ 1645920 h 2067951"/>
              <a:gd name="connsiteX20" fmla="*/ 828264 w 926738"/>
              <a:gd name="connsiteY20" fmla="*/ 2067951 h 2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6738" h="2067951">
                <a:moveTo>
                  <a:pt x="926738" y="0"/>
                </a:moveTo>
                <a:cubicBezTo>
                  <a:pt x="664141" y="4689"/>
                  <a:pt x="401236" y="501"/>
                  <a:pt x="138948" y="14068"/>
                </a:cubicBezTo>
                <a:cubicBezTo>
                  <a:pt x="125703" y="14753"/>
                  <a:pt x="122185" y="35379"/>
                  <a:pt x="110812" y="42203"/>
                </a:cubicBezTo>
                <a:cubicBezTo>
                  <a:pt x="98096" y="49832"/>
                  <a:pt x="82677" y="51582"/>
                  <a:pt x="68609" y="56271"/>
                </a:cubicBezTo>
                <a:cubicBezTo>
                  <a:pt x="63920" y="70339"/>
                  <a:pt x="61173" y="85211"/>
                  <a:pt x="54541" y="98474"/>
                </a:cubicBezTo>
                <a:cubicBezTo>
                  <a:pt x="0" y="207556"/>
                  <a:pt x="47698" y="76801"/>
                  <a:pt x="12338" y="182880"/>
                </a:cubicBezTo>
                <a:cubicBezTo>
                  <a:pt x="17027" y="262597"/>
                  <a:pt x="14560" y="343060"/>
                  <a:pt x="26406" y="422031"/>
                </a:cubicBezTo>
                <a:cubicBezTo>
                  <a:pt x="34097" y="473305"/>
                  <a:pt x="63646" y="461753"/>
                  <a:pt x="96744" y="478302"/>
                </a:cubicBezTo>
                <a:cubicBezTo>
                  <a:pt x="111867" y="485863"/>
                  <a:pt x="123498" y="499570"/>
                  <a:pt x="138948" y="506437"/>
                </a:cubicBezTo>
                <a:cubicBezTo>
                  <a:pt x="166049" y="518482"/>
                  <a:pt x="195219" y="525195"/>
                  <a:pt x="223354" y="534573"/>
                </a:cubicBezTo>
                <a:lnTo>
                  <a:pt x="265557" y="548640"/>
                </a:lnTo>
                <a:cubicBezTo>
                  <a:pt x="279625" y="553329"/>
                  <a:pt x="293005" y="561232"/>
                  <a:pt x="307760" y="562708"/>
                </a:cubicBezTo>
                <a:cubicBezTo>
                  <a:pt x="354652" y="567397"/>
                  <a:pt x="401397" y="573925"/>
                  <a:pt x="448437" y="576776"/>
                </a:cubicBezTo>
                <a:cubicBezTo>
                  <a:pt x="556194" y="583307"/>
                  <a:pt x="664142" y="586154"/>
                  <a:pt x="771994" y="590843"/>
                </a:cubicBezTo>
                <a:cubicBezTo>
                  <a:pt x="799795" y="600110"/>
                  <a:pt x="836567" y="608255"/>
                  <a:pt x="856400" y="633046"/>
                </a:cubicBezTo>
                <a:cubicBezTo>
                  <a:pt x="868095" y="647665"/>
                  <a:pt x="883579" y="741763"/>
                  <a:pt x="884535" y="745588"/>
                </a:cubicBezTo>
                <a:cubicBezTo>
                  <a:pt x="888131" y="759974"/>
                  <a:pt x="895006" y="773405"/>
                  <a:pt x="898603" y="787791"/>
                </a:cubicBezTo>
                <a:cubicBezTo>
                  <a:pt x="904402" y="810987"/>
                  <a:pt x="907982" y="834683"/>
                  <a:pt x="912671" y="858129"/>
                </a:cubicBezTo>
                <a:cubicBezTo>
                  <a:pt x="899775" y="1244996"/>
                  <a:pt x="914078" y="1199976"/>
                  <a:pt x="870468" y="1505243"/>
                </a:cubicBezTo>
                <a:cubicBezTo>
                  <a:pt x="854303" y="1618397"/>
                  <a:pt x="866886" y="1572261"/>
                  <a:pt x="842332" y="1645920"/>
                </a:cubicBezTo>
                <a:cubicBezTo>
                  <a:pt x="815468" y="1860828"/>
                  <a:pt x="828264" y="1720656"/>
                  <a:pt x="828264" y="206795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252025" y="4754880"/>
            <a:ext cx="1280160" cy="1399821"/>
          </a:xfrm>
          <a:custGeom>
            <a:avLst/>
            <a:gdLst>
              <a:gd name="connsiteX0" fmla="*/ 28135 w 1280160"/>
              <a:gd name="connsiteY0" fmla="*/ 1378634 h 1399821"/>
              <a:gd name="connsiteX1" fmla="*/ 84406 w 1280160"/>
              <a:gd name="connsiteY1" fmla="*/ 689317 h 1399821"/>
              <a:gd name="connsiteX2" fmla="*/ 126609 w 1280160"/>
              <a:gd name="connsiteY2" fmla="*/ 647114 h 1399821"/>
              <a:gd name="connsiteX3" fmla="*/ 323557 w 1280160"/>
              <a:gd name="connsiteY3" fmla="*/ 618978 h 1399821"/>
              <a:gd name="connsiteX4" fmla="*/ 787790 w 1280160"/>
              <a:gd name="connsiteY4" fmla="*/ 633046 h 1399821"/>
              <a:gd name="connsiteX5" fmla="*/ 844061 w 1280160"/>
              <a:gd name="connsiteY5" fmla="*/ 647114 h 1399821"/>
              <a:gd name="connsiteX6" fmla="*/ 914400 w 1280160"/>
              <a:gd name="connsiteY6" fmla="*/ 661182 h 1399821"/>
              <a:gd name="connsiteX7" fmla="*/ 1209821 w 1280160"/>
              <a:gd name="connsiteY7" fmla="*/ 647114 h 1399821"/>
              <a:gd name="connsiteX8" fmla="*/ 1252024 w 1280160"/>
              <a:gd name="connsiteY8" fmla="*/ 633046 h 1399821"/>
              <a:gd name="connsiteX9" fmla="*/ 1280160 w 1280160"/>
              <a:gd name="connsiteY9" fmla="*/ 604911 h 1399821"/>
              <a:gd name="connsiteX10" fmla="*/ 1266092 w 1280160"/>
              <a:gd name="connsiteY10" fmla="*/ 84406 h 1399821"/>
              <a:gd name="connsiteX11" fmla="*/ 1237957 w 1280160"/>
              <a:gd name="connsiteY11" fmla="*/ 42203 h 1399821"/>
              <a:gd name="connsiteX12" fmla="*/ 1111347 w 1280160"/>
              <a:gd name="connsiteY12" fmla="*/ 14068 h 1399821"/>
              <a:gd name="connsiteX13" fmla="*/ 801858 w 1280160"/>
              <a:gd name="connsiteY13" fmla="*/ 0 h 1399821"/>
              <a:gd name="connsiteX14" fmla="*/ 407963 w 1280160"/>
              <a:gd name="connsiteY14" fmla="*/ 14068 h 1399821"/>
              <a:gd name="connsiteX15" fmla="*/ 267286 w 1280160"/>
              <a:gd name="connsiteY15" fmla="*/ 28135 h 1399821"/>
              <a:gd name="connsiteX16" fmla="*/ 0 w 1280160"/>
              <a:gd name="connsiteY16" fmla="*/ 42203 h 139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0160" h="1399821">
                <a:moveTo>
                  <a:pt x="28135" y="1378634"/>
                </a:moveTo>
                <a:cubicBezTo>
                  <a:pt x="226911" y="1179858"/>
                  <a:pt x="26405" y="1399821"/>
                  <a:pt x="84406" y="689317"/>
                </a:cubicBezTo>
                <a:cubicBezTo>
                  <a:pt x="86025" y="669488"/>
                  <a:pt x="107523" y="652728"/>
                  <a:pt x="126609" y="647114"/>
                </a:cubicBezTo>
                <a:cubicBezTo>
                  <a:pt x="190230" y="628402"/>
                  <a:pt x="323557" y="618978"/>
                  <a:pt x="323557" y="618978"/>
                </a:cubicBezTo>
                <a:cubicBezTo>
                  <a:pt x="478301" y="623667"/>
                  <a:pt x="633200" y="624690"/>
                  <a:pt x="787790" y="633046"/>
                </a:cubicBezTo>
                <a:cubicBezTo>
                  <a:pt x="807096" y="634090"/>
                  <a:pt x="825187" y="642920"/>
                  <a:pt x="844061" y="647114"/>
                </a:cubicBezTo>
                <a:cubicBezTo>
                  <a:pt x="867402" y="652301"/>
                  <a:pt x="890954" y="656493"/>
                  <a:pt x="914400" y="661182"/>
                </a:cubicBezTo>
                <a:cubicBezTo>
                  <a:pt x="1012874" y="656493"/>
                  <a:pt x="1111576" y="655301"/>
                  <a:pt x="1209821" y="647114"/>
                </a:cubicBezTo>
                <a:cubicBezTo>
                  <a:pt x="1224598" y="645883"/>
                  <a:pt x="1239308" y="640675"/>
                  <a:pt x="1252024" y="633046"/>
                </a:cubicBezTo>
                <a:cubicBezTo>
                  <a:pt x="1263397" y="626222"/>
                  <a:pt x="1270781" y="614289"/>
                  <a:pt x="1280160" y="604911"/>
                </a:cubicBezTo>
                <a:cubicBezTo>
                  <a:pt x="1275471" y="431409"/>
                  <a:pt x="1279073" y="257485"/>
                  <a:pt x="1266092" y="84406"/>
                </a:cubicBezTo>
                <a:cubicBezTo>
                  <a:pt x="1264828" y="67546"/>
                  <a:pt x="1251159" y="52765"/>
                  <a:pt x="1237957" y="42203"/>
                </a:cubicBezTo>
                <a:cubicBezTo>
                  <a:pt x="1219788" y="27668"/>
                  <a:pt x="1112100" y="14122"/>
                  <a:pt x="1111347" y="14068"/>
                </a:cubicBezTo>
                <a:cubicBezTo>
                  <a:pt x="1008340" y="6710"/>
                  <a:pt x="905021" y="4689"/>
                  <a:pt x="801858" y="0"/>
                </a:cubicBezTo>
                <a:lnTo>
                  <a:pt x="407963" y="14068"/>
                </a:lnTo>
                <a:cubicBezTo>
                  <a:pt x="360902" y="16545"/>
                  <a:pt x="314249" y="24221"/>
                  <a:pt x="267286" y="28135"/>
                </a:cubicBezTo>
                <a:cubicBezTo>
                  <a:pt x="78421" y="43873"/>
                  <a:pt x="124944" y="42203"/>
                  <a:pt x="0" y="42203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127921" y="4136478"/>
            <a:ext cx="1539567" cy="1288462"/>
          </a:xfrm>
          <a:custGeom>
            <a:avLst/>
            <a:gdLst>
              <a:gd name="connsiteX0" fmla="*/ 1485088 w 1539567"/>
              <a:gd name="connsiteY0" fmla="*/ 69762 h 1288462"/>
              <a:gd name="connsiteX1" fmla="*/ 1499156 w 1539567"/>
              <a:gd name="connsiteY1" fmla="*/ 477725 h 1288462"/>
              <a:gd name="connsiteX2" fmla="*/ 1499156 w 1539567"/>
              <a:gd name="connsiteY2" fmla="*/ 632470 h 1288462"/>
              <a:gd name="connsiteX3" fmla="*/ 1442885 w 1539567"/>
              <a:gd name="connsiteY3" fmla="*/ 702808 h 1288462"/>
              <a:gd name="connsiteX4" fmla="*/ 1330344 w 1539567"/>
              <a:gd name="connsiteY4" fmla="*/ 759079 h 1288462"/>
              <a:gd name="connsiteX5" fmla="*/ 1288141 w 1539567"/>
              <a:gd name="connsiteY5" fmla="*/ 773147 h 1288462"/>
              <a:gd name="connsiteX6" fmla="*/ 1119328 w 1539567"/>
              <a:gd name="connsiteY6" fmla="*/ 759079 h 1288462"/>
              <a:gd name="connsiteX7" fmla="*/ 1077125 w 1539567"/>
              <a:gd name="connsiteY7" fmla="*/ 745011 h 1288462"/>
              <a:gd name="connsiteX8" fmla="*/ 837974 w 1539567"/>
              <a:gd name="connsiteY8" fmla="*/ 716876 h 1288462"/>
              <a:gd name="connsiteX9" fmla="*/ 795771 w 1539567"/>
              <a:gd name="connsiteY9" fmla="*/ 702808 h 1288462"/>
              <a:gd name="connsiteX10" fmla="*/ 781704 w 1539567"/>
              <a:gd name="connsiteY10" fmla="*/ 660605 h 1288462"/>
              <a:gd name="connsiteX11" fmla="*/ 823907 w 1539567"/>
              <a:gd name="connsiteY11" fmla="*/ 407387 h 1288462"/>
              <a:gd name="connsiteX12" fmla="*/ 852042 w 1539567"/>
              <a:gd name="connsiteY12" fmla="*/ 322980 h 1288462"/>
              <a:gd name="connsiteX13" fmla="*/ 866110 w 1539567"/>
              <a:gd name="connsiteY13" fmla="*/ 280777 h 1288462"/>
              <a:gd name="connsiteX14" fmla="*/ 823907 w 1539567"/>
              <a:gd name="connsiteY14" fmla="*/ 69762 h 1288462"/>
              <a:gd name="connsiteX15" fmla="*/ 767636 w 1539567"/>
              <a:gd name="connsiteY15" fmla="*/ 55694 h 1288462"/>
              <a:gd name="connsiteX16" fmla="*/ 725433 w 1539567"/>
              <a:gd name="connsiteY16" fmla="*/ 41627 h 1288462"/>
              <a:gd name="connsiteX17" fmla="*/ 50184 w 1539567"/>
              <a:gd name="connsiteY17" fmla="*/ 55694 h 1288462"/>
              <a:gd name="connsiteX18" fmla="*/ 64251 w 1539567"/>
              <a:gd name="connsiteY18" fmla="*/ 210439 h 1288462"/>
              <a:gd name="connsiteX19" fmla="*/ 92387 w 1539567"/>
              <a:gd name="connsiteY19" fmla="*/ 294845 h 1288462"/>
              <a:gd name="connsiteX20" fmla="*/ 148657 w 1539567"/>
              <a:gd name="connsiteY20" fmla="*/ 491793 h 1288462"/>
              <a:gd name="connsiteX21" fmla="*/ 176793 w 1539567"/>
              <a:gd name="connsiteY21" fmla="*/ 533996 h 1288462"/>
              <a:gd name="connsiteX22" fmla="*/ 190861 w 1539567"/>
              <a:gd name="connsiteY22" fmla="*/ 590267 h 1288462"/>
              <a:gd name="connsiteX23" fmla="*/ 218996 w 1539567"/>
              <a:gd name="connsiteY23" fmla="*/ 759079 h 1288462"/>
              <a:gd name="connsiteX24" fmla="*/ 233064 w 1539567"/>
              <a:gd name="connsiteY24" fmla="*/ 899756 h 1288462"/>
              <a:gd name="connsiteX25" fmla="*/ 247131 w 1539567"/>
              <a:gd name="connsiteY25" fmla="*/ 956027 h 1288462"/>
              <a:gd name="connsiteX26" fmla="*/ 233064 w 1539567"/>
              <a:gd name="connsiteY26" fmla="*/ 1237380 h 1288462"/>
              <a:gd name="connsiteX27" fmla="*/ 247131 w 1539567"/>
              <a:gd name="connsiteY27" fmla="*/ 1279584 h 1288462"/>
              <a:gd name="connsiteX28" fmla="*/ 514417 w 1539567"/>
              <a:gd name="connsiteY28" fmla="*/ 1265516 h 1288462"/>
              <a:gd name="connsiteX29" fmla="*/ 626959 w 1539567"/>
              <a:gd name="connsiteY29" fmla="*/ 1237380 h 1288462"/>
              <a:gd name="connsiteX30" fmla="*/ 978651 w 1539567"/>
              <a:gd name="connsiteY30" fmla="*/ 1237380 h 12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9567" h="1288462">
                <a:moveTo>
                  <a:pt x="1485088" y="69762"/>
                </a:moveTo>
                <a:cubicBezTo>
                  <a:pt x="1489777" y="205750"/>
                  <a:pt x="1490924" y="341906"/>
                  <a:pt x="1499156" y="477725"/>
                </a:cubicBezTo>
                <a:cubicBezTo>
                  <a:pt x="1507500" y="615398"/>
                  <a:pt x="1539567" y="430420"/>
                  <a:pt x="1499156" y="632470"/>
                </a:cubicBezTo>
                <a:cubicBezTo>
                  <a:pt x="1487468" y="690910"/>
                  <a:pt x="1488617" y="666222"/>
                  <a:pt x="1442885" y="702808"/>
                </a:cubicBezTo>
                <a:cubicBezTo>
                  <a:pt x="1372732" y="758931"/>
                  <a:pt x="1474397" y="711061"/>
                  <a:pt x="1330344" y="759079"/>
                </a:cubicBezTo>
                <a:lnTo>
                  <a:pt x="1288141" y="773147"/>
                </a:lnTo>
                <a:cubicBezTo>
                  <a:pt x="1231870" y="768458"/>
                  <a:pt x="1175299" y="766542"/>
                  <a:pt x="1119328" y="759079"/>
                </a:cubicBezTo>
                <a:cubicBezTo>
                  <a:pt x="1104629" y="757119"/>
                  <a:pt x="1091666" y="747919"/>
                  <a:pt x="1077125" y="745011"/>
                </a:cubicBezTo>
                <a:cubicBezTo>
                  <a:pt x="1014938" y="732574"/>
                  <a:pt x="893764" y="722455"/>
                  <a:pt x="837974" y="716876"/>
                </a:cubicBezTo>
                <a:cubicBezTo>
                  <a:pt x="823906" y="712187"/>
                  <a:pt x="806256" y="713294"/>
                  <a:pt x="795771" y="702808"/>
                </a:cubicBezTo>
                <a:cubicBezTo>
                  <a:pt x="785286" y="692323"/>
                  <a:pt x="781704" y="675434"/>
                  <a:pt x="781704" y="660605"/>
                </a:cubicBezTo>
                <a:cubicBezTo>
                  <a:pt x="781704" y="511821"/>
                  <a:pt x="786596" y="519319"/>
                  <a:pt x="823907" y="407387"/>
                </a:cubicBezTo>
                <a:lnTo>
                  <a:pt x="852042" y="322980"/>
                </a:lnTo>
                <a:lnTo>
                  <a:pt x="866110" y="280777"/>
                </a:lnTo>
                <a:cubicBezTo>
                  <a:pt x="865239" y="270328"/>
                  <a:pt x="878991" y="106485"/>
                  <a:pt x="823907" y="69762"/>
                </a:cubicBezTo>
                <a:cubicBezTo>
                  <a:pt x="807820" y="59037"/>
                  <a:pt x="786226" y="61005"/>
                  <a:pt x="767636" y="55694"/>
                </a:cubicBezTo>
                <a:cubicBezTo>
                  <a:pt x="753378" y="51620"/>
                  <a:pt x="739501" y="46316"/>
                  <a:pt x="725433" y="41627"/>
                </a:cubicBezTo>
                <a:cubicBezTo>
                  <a:pt x="500350" y="46316"/>
                  <a:pt x="268318" y="0"/>
                  <a:pt x="50184" y="55694"/>
                </a:cubicBezTo>
                <a:cubicBezTo>
                  <a:pt x="0" y="68507"/>
                  <a:pt x="55250" y="159433"/>
                  <a:pt x="64251" y="210439"/>
                </a:cubicBezTo>
                <a:cubicBezTo>
                  <a:pt x="69405" y="239645"/>
                  <a:pt x="84239" y="266329"/>
                  <a:pt x="92387" y="294845"/>
                </a:cubicBezTo>
                <a:cubicBezTo>
                  <a:pt x="97076" y="311258"/>
                  <a:pt x="131793" y="466497"/>
                  <a:pt x="148657" y="491793"/>
                </a:cubicBezTo>
                <a:lnTo>
                  <a:pt x="176793" y="533996"/>
                </a:lnTo>
                <a:cubicBezTo>
                  <a:pt x="181482" y="552753"/>
                  <a:pt x="187682" y="571196"/>
                  <a:pt x="190861" y="590267"/>
                </a:cubicBezTo>
                <a:cubicBezTo>
                  <a:pt x="223792" y="787857"/>
                  <a:pt x="187338" y="632448"/>
                  <a:pt x="218996" y="759079"/>
                </a:cubicBezTo>
                <a:cubicBezTo>
                  <a:pt x="223685" y="805971"/>
                  <a:pt x="226399" y="853103"/>
                  <a:pt x="233064" y="899756"/>
                </a:cubicBezTo>
                <a:cubicBezTo>
                  <a:pt x="235798" y="918896"/>
                  <a:pt x="247131" y="936693"/>
                  <a:pt x="247131" y="956027"/>
                </a:cubicBezTo>
                <a:cubicBezTo>
                  <a:pt x="247131" y="1049928"/>
                  <a:pt x="237753" y="1143596"/>
                  <a:pt x="233064" y="1237380"/>
                </a:cubicBezTo>
                <a:cubicBezTo>
                  <a:pt x="237753" y="1251448"/>
                  <a:pt x="232376" y="1278108"/>
                  <a:pt x="247131" y="1279584"/>
                </a:cubicBezTo>
                <a:cubicBezTo>
                  <a:pt x="335907" y="1288462"/>
                  <a:pt x="425565" y="1273594"/>
                  <a:pt x="514417" y="1265516"/>
                </a:cubicBezTo>
                <a:cubicBezTo>
                  <a:pt x="700123" y="1248633"/>
                  <a:pt x="347270" y="1246703"/>
                  <a:pt x="626959" y="1237380"/>
                </a:cubicBezTo>
                <a:cubicBezTo>
                  <a:pt x="744125" y="1233474"/>
                  <a:pt x="861420" y="1237380"/>
                  <a:pt x="978651" y="12373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195754" y="2954638"/>
            <a:ext cx="728715" cy="1310307"/>
          </a:xfrm>
          <a:custGeom>
            <a:avLst/>
            <a:gdLst>
              <a:gd name="connsiteX0" fmla="*/ 14068 w 728715"/>
              <a:gd name="connsiteY0" fmla="*/ 1279737 h 1310307"/>
              <a:gd name="connsiteX1" fmla="*/ 689317 w 728715"/>
              <a:gd name="connsiteY1" fmla="*/ 1279737 h 1310307"/>
              <a:gd name="connsiteX2" fmla="*/ 703384 w 728715"/>
              <a:gd name="connsiteY2" fmla="*/ 1237534 h 1310307"/>
              <a:gd name="connsiteX3" fmla="*/ 689317 w 728715"/>
              <a:gd name="connsiteY3" fmla="*/ 660759 h 1310307"/>
              <a:gd name="connsiteX4" fmla="*/ 576775 w 728715"/>
              <a:gd name="connsiteY4" fmla="*/ 632624 h 1310307"/>
              <a:gd name="connsiteX5" fmla="*/ 534572 w 728715"/>
              <a:gd name="connsiteY5" fmla="*/ 618556 h 1310307"/>
              <a:gd name="connsiteX6" fmla="*/ 42203 w 728715"/>
              <a:gd name="connsiteY6" fmla="*/ 590420 h 1310307"/>
              <a:gd name="connsiteX7" fmla="*/ 0 w 728715"/>
              <a:gd name="connsiteY7" fmla="*/ 407540 h 1310307"/>
              <a:gd name="connsiteX8" fmla="*/ 42203 w 728715"/>
              <a:gd name="connsiteY8" fmla="*/ 210593 h 1310307"/>
              <a:gd name="connsiteX9" fmla="*/ 56271 w 728715"/>
              <a:gd name="connsiteY9" fmla="*/ 98051 h 1310307"/>
              <a:gd name="connsiteX10" fmla="*/ 70338 w 728715"/>
              <a:gd name="connsiteY10" fmla="*/ 13645 h 13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715" h="1310307">
                <a:moveTo>
                  <a:pt x="14068" y="1279737"/>
                </a:moveTo>
                <a:cubicBezTo>
                  <a:pt x="80514" y="1281880"/>
                  <a:pt x="551755" y="1310307"/>
                  <a:pt x="689317" y="1279737"/>
                </a:cubicBezTo>
                <a:cubicBezTo>
                  <a:pt x="703792" y="1276520"/>
                  <a:pt x="698695" y="1251602"/>
                  <a:pt x="703384" y="1237534"/>
                </a:cubicBezTo>
                <a:cubicBezTo>
                  <a:pt x="698695" y="1045276"/>
                  <a:pt x="728715" y="848996"/>
                  <a:pt x="689317" y="660759"/>
                </a:cubicBezTo>
                <a:cubicBezTo>
                  <a:pt x="681395" y="622911"/>
                  <a:pt x="613459" y="644852"/>
                  <a:pt x="576775" y="632624"/>
                </a:cubicBezTo>
                <a:cubicBezTo>
                  <a:pt x="562707" y="627935"/>
                  <a:pt x="549355" y="619723"/>
                  <a:pt x="534572" y="618556"/>
                </a:cubicBezTo>
                <a:cubicBezTo>
                  <a:pt x="370691" y="605618"/>
                  <a:pt x="206326" y="599799"/>
                  <a:pt x="42203" y="590420"/>
                </a:cubicBezTo>
                <a:cubicBezTo>
                  <a:pt x="8269" y="454682"/>
                  <a:pt x="21652" y="515796"/>
                  <a:pt x="0" y="407540"/>
                </a:cubicBezTo>
                <a:cubicBezTo>
                  <a:pt x="20425" y="284992"/>
                  <a:pt x="7150" y="350806"/>
                  <a:pt x="42203" y="210593"/>
                </a:cubicBezTo>
                <a:cubicBezTo>
                  <a:pt x="51372" y="173916"/>
                  <a:pt x="50056" y="135343"/>
                  <a:pt x="56271" y="98051"/>
                </a:cubicBezTo>
                <a:cubicBezTo>
                  <a:pt x="72612" y="0"/>
                  <a:pt x="70338" y="76967"/>
                  <a:pt x="70338" y="13645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921681" y="1689723"/>
            <a:ext cx="2156756" cy="1278560"/>
          </a:xfrm>
          <a:custGeom>
            <a:avLst/>
            <a:gdLst>
              <a:gd name="connsiteX0" fmla="*/ 2156756 w 2156756"/>
              <a:gd name="connsiteY0" fmla="*/ 1278560 h 1278560"/>
              <a:gd name="connsiteX1" fmla="*/ 1425236 w 2156756"/>
              <a:gd name="connsiteY1" fmla="*/ 1250425 h 1278560"/>
              <a:gd name="connsiteX2" fmla="*/ 1383033 w 2156756"/>
              <a:gd name="connsiteY2" fmla="*/ 1137883 h 1278560"/>
              <a:gd name="connsiteX3" fmla="*/ 1354897 w 2156756"/>
              <a:gd name="connsiteY3" fmla="*/ 1053477 h 1278560"/>
              <a:gd name="connsiteX4" fmla="*/ 1368965 w 2156756"/>
              <a:gd name="connsiteY4" fmla="*/ 786191 h 1278560"/>
              <a:gd name="connsiteX5" fmla="*/ 1354897 w 2156756"/>
              <a:gd name="connsiteY5" fmla="*/ 617379 h 1278560"/>
              <a:gd name="connsiteX6" fmla="*/ 1383033 w 2156756"/>
              <a:gd name="connsiteY6" fmla="*/ 406363 h 1278560"/>
              <a:gd name="connsiteX7" fmla="*/ 1368965 w 2156756"/>
              <a:gd name="connsiteY7" fmla="*/ 68739 h 1278560"/>
              <a:gd name="connsiteX8" fmla="*/ 1340830 w 2156756"/>
              <a:gd name="connsiteY8" fmla="*/ 40603 h 1278560"/>
              <a:gd name="connsiteX9" fmla="*/ 1087611 w 2156756"/>
              <a:gd name="connsiteY9" fmla="*/ 26535 h 1278560"/>
              <a:gd name="connsiteX10" fmla="*/ 848461 w 2156756"/>
              <a:gd name="connsiteY10" fmla="*/ 26535 h 1278560"/>
              <a:gd name="connsiteX11" fmla="*/ 806257 w 2156756"/>
              <a:gd name="connsiteY11" fmla="*/ 54671 h 1278560"/>
              <a:gd name="connsiteX12" fmla="*/ 778122 w 2156756"/>
              <a:gd name="connsiteY12" fmla="*/ 96874 h 1278560"/>
              <a:gd name="connsiteX13" fmla="*/ 749987 w 2156756"/>
              <a:gd name="connsiteY13" fmla="*/ 237551 h 1278560"/>
              <a:gd name="connsiteX14" fmla="*/ 707784 w 2156756"/>
              <a:gd name="connsiteY14" fmla="*/ 223483 h 1278560"/>
              <a:gd name="connsiteX15" fmla="*/ 595242 w 2156756"/>
              <a:gd name="connsiteY15" fmla="*/ 181280 h 1278560"/>
              <a:gd name="connsiteX16" fmla="*/ 538971 w 2156756"/>
              <a:gd name="connsiteY16" fmla="*/ 167212 h 1278560"/>
              <a:gd name="connsiteX17" fmla="*/ 468633 w 2156756"/>
              <a:gd name="connsiteY17" fmla="*/ 139077 h 1278560"/>
              <a:gd name="connsiteX18" fmla="*/ 426430 w 2156756"/>
              <a:gd name="connsiteY18" fmla="*/ 125009 h 1278560"/>
              <a:gd name="connsiteX19" fmla="*/ 356091 w 2156756"/>
              <a:gd name="connsiteY19" fmla="*/ 96874 h 1278560"/>
              <a:gd name="connsiteX20" fmla="*/ 271685 w 2156756"/>
              <a:gd name="connsiteY20" fmla="*/ 110942 h 1278560"/>
              <a:gd name="connsiteX21" fmla="*/ 229482 w 2156756"/>
              <a:gd name="connsiteY21" fmla="*/ 125009 h 1278560"/>
              <a:gd name="connsiteX22" fmla="*/ 187279 w 2156756"/>
              <a:gd name="connsiteY22" fmla="*/ 828394 h 12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6756" h="1278560">
                <a:moveTo>
                  <a:pt x="2156756" y="1278560"/>
                </a:moveTo>
                <a:cubicBezTo>
                  <a:pt x="1912916" y="1269182"/>
                  <a:pt x="1667764" y="1277372"/>
                  <a:pt x="1425236" y="1250425"/>
                </a:cubicBezTo>
                <a:cubicBezTo>
                  <a:pt x="1405718" y="1248256"/>
                  <a:pt x="1386271" y="1148675"/>
                  <a:pt x="1383033" y="1137883"/>
                </a:cubicBezTo>
                <a:cubicBezTo>
                  <a:pt x="1374511" y="1109476"/>
                  <a:pt x="1354897" y="1053477"/>
                  <a:pt x="1354897" y="1053477"/>
                </a:cubicBezTo>
                <a:cubicBezTo>
                  <a:pt x="1359586" y="964382"/>
                  <a:pt x="1368965" y="875410"/>
                  <a:pt x="1368965" y="786191"/>
                </a:cubicBezTo>
                <a:cubicBezTo>
                  <a:pt x="1368965" y="729725"/>
                  <a:pt x="1354897" y="673845"/>
                  <a:pt x="1354897" y="617379"/>
                </a:cubicBezTo>
                <a:cubicBezTo>
                  <a:pt x="1354897" y="479686"/>
                  <a:pt x="1355126" y="490081"/>
                  <a:pt x="1383033" y="406363"/>
                </a:cubicBezTo>
                <a:cubicBezTo>
                  <a:pt x="1378344" y="293822"/>
                  <a:pt x="1381876" y="180636"/>
                  <a:pt x="1368965" y="68739"/>
                </a:cubicBezTo>
                <a:cubicBezTo>
                  <a:pt x="1367445" y="55563"/>
                  <a:pt x="1353946" y="42571"/>
                  <a:pt x="1340830" y="40603"/>
                </a:cubicBezTo>
                <a:cubicBezTo>
                  <a:pt x="1257229" y="28063"/>
                  <a:pt x="1172017" y="31224"/>
                  <a:pt x="1087611" y="26535"/>
                </a:cubicBezTo>
                <a:cubicBezTo>
                  <a:pt x="984783" y="9398"/>
                  <a:pt x="972293" y="0"/>
                  <a:pt x="848461" y="26535"/>
                </a:cubicBezTo>
                <a:cubicBezTo>
                  <a:pt x="831929" y="30078"/>
                  <a:pt x="820325" y="45292"/>
                  <a:pt x="806257" y="54671"/>
                </a:cubicBezTo>
                <a:cubicBezTo>
                  <a:pt x="796879" y="68739"/>
                  <a:pt x="785683" y="81752"/>
                  <a:pt x="778122" y="96874"/>
                </a:cubicBezTo>
                <a:cubicBezTo>
                  <a:pt x="758478" y="136161"/>
                  <a:pt x="755172" y="201255"/>
                  <a:pt x="749987" y="237551"/>
                </a:cubicBezTo>
                <a:cubicBezTo>
                  <a:pt x="735919" y="232862"/>
                  <a:pt x="721720" y="228551"/>
                  <a:pt x="707784" y="223483"/>
                </a:cubicBezTo>
                <a:cubicBezTo>
                  <a:pt x="670131" y="209791"/>
                  <a:pt x="633251" y="193950"/>
                  <a:pt x="595242" y="181280"/>
                </a:cubicBezTo>
                <a:cubicBezTo>
                  <a:pt x="576900" y="175166"/>
                  <a:pt x="557313" y="173326"/>
                  <a:pt x="538971" y="167212"/>
                </a:cubicBezTo>
                <a:cubicBezTo>
                  <a:pt x="515015" y="159227"/>
                  <a:pt x="492277" y="147944"/>
                  <a:pt x="468633" y="139077"/>
                </a:cubicBezTo>
                <a:cubicBezTo>
                  <a:pt x="454749" y="133870"/>
                  <a:pt x="440315" y="130216"/>
                  <a:pt x="426430" y="125009"/>
                </a:cubicBezTo>
                <a:cubicBezTo>
                  <a:pt x="402785" y="116142"/>
                  <a:pt x="379537" y="106252"/>
                  <a:pt x="356091" y="96874"/>
                </a:cubicBezTo>
                <a:cubicBezTo>
                  <a:pt x="327956" y="101563"/>
                  <a:pt x="299529" y="104754"/>
                  <a:pt x="271685" y="110942"/>
                </a:cubicBezTo>
                <a:cubicBezTo>
                  <a:pt x="257210" y="114159"/>
                  <a:pt x="242745" y="118377"/>
                  <a:pt x="229482" y="125009"/>
                </a:cubicBezTo>
                <a:cubicBezTo>
                  <a:pt x="0" y="239750"/>
                  <a:pt x="187279" y="645458"/>
                  <a:pt x="187279" y="82839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657600" y="2391508"/>
            <a:ext cx="1378634" cy="1154784"/>
          </a:xfrm>
          <a:custGeom>
            <a:avLst/>
            <a:gdLst>
              <a:gd name="connsiteX0" fmla="*/ 0 w 1378634"/>
              <a:gd name="connsiteY0" fmla="*/ 0 h 1154784"/>
              <a:gd name="connsiteX1" fmla="*/ 42203 w 1378634"/>
              <a:gd name="connsiteY1" fmla="*/ 154744 h 1154784"/>
              <a:gd name="connsiteX2" fmla="*/ 70338 w 1378634"/>
              <a:gd name="connsiteY2" fmla="*/ 633046 h 1154784"/>
              <a:gd name="connsiteX3" fmla="*/ 84406 w 1378634"/>
              <a:gd name="connsiteY3" fmla="*/ 1012874 h 1154784"/>
              <a:gd name="connsiteX4" fmla="*/ 112542 w 1378634"/>
              <a:gd name="connsiteY4" fmla="*/ 1055077 h 1154784"/>
              <a:gd name="connsiteX5" fmla="*/ 253218 w 1378634"/>
              <a:gd name="connsiteY5" fmla="*/ 1069144 h 1154784"/>
              <a:gd name="connsiteX6" fmla="*/ 365760 w 1378634"/>
              <a:gd name="connsiteY6" fmla="*/ 1083212 h 1154784"/>
              <a:gd name="connsiteX7" fmla="*/ 492369 w 1378634"/>
              <a:gd name="connsiteY7" fmla="*/ 1097280 h 1154784"/>
              <a:gd name="connsiteX8" fmla="*/ 703385 w 1378634"/>
              <a:gd name="connsiteY8" fmla="*/ 1139483 h 1154784"/>
              <a:gd name="connsiteX9" fmla="*/ 1378634 w 1378634"/>
              <a:gd name="connsiteY9" fmla="*/ 1153550 h 115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634" h="1154784">
                <a:moveTo>
                  <a:pt x="0" y="0"/>
                </a:moveTo>
                <a:cubicBezTo>
                  <a:pt x="44724" y="67087"/>
                  <a:pt x="35835" y="40122"/>
                  <a:pt x="42203" y="154744"/>
                </a:cubicBezTo>
                <a:cubicBezTo>
                  <a:pt x="69861" y="652582"/>
                  <a:pt x="31943" y="402668"/>
                  <a:pt x="70338" y="633046"/>
                </a:cubicBezTo>
                <a:cubicBezTo>
                  <a:pt x="75027" y="759655"/>
                  <a:pt x="71799" y="886807"/>
                  <a:pt x="84406" y="1012874"/>
                </a:cubicBezTo>
                <a:cubicBezTo>
                  <a:pt x="86088" y="1029697"/>
                  <a:pt x="96502" y="1049730"/>
                  <a:pt x="112542" y="1055077"/>
                </a:cubicBezTo>
                <a:cubicBezTo>
                  <a:pt x="157250" y="1069979"/>
                  <a:pt x="206380" y="1063940"/>
                  <a:pt x="253218" y="1069144"/>
                </a:cubicBezTo>
                <a:cubicBezTo>
                  <a:pt x="290793" y="1073319"/>
                  <a:pt x="328213" y="1078795"/>
                  <a:pt x="365760" y="1083212"/>
                </a:cubicBezTo>
                <a:lnTo>
                  <a:pt x="492369" y="1097280"/>
                </a:lnTo>
                <a:cubicBezTo>
                  <a:pt x="566893" y="1122120"/>
                  <a:pt x="603810" y="1136863"/>
                  <a:pt x="703385" y="1139483"/>
                </a:cubicBezTo>
                <a:cubicBezTo>
                  <a:pt x="1284833" y="1154784"/>
                  <a:pt x="1059705" y="1153550"/>
                  <a:pt x="1378634" y="11535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163567" y="1752599"/>
            <a:ext cx="1523362" cy="1384496"/>
          </a:xfrm>
          <a:custGeom>
            <a:avLst/>
            <a:gdLst>
              <a:gd name="connsiteX0" fmla="*/ 679301 w 1523362"/>
              <a:gd name="connsiteY0" fmla="*/ 1384496 h 1384496"/>
              <a:gd name="connsiteX1" fmla="*/ 693368 w 1523362"/>
              <a:gd name="connsiteY1" fmla="*/ 1257887 h 1384496"/>
              <a:gd name="connsiteX2" fmla="*/ 707436 w 1523362"/>
              <a:gd name="connsiteY2" fmla="*/ 1215684 h 1384496"/>
              <a:gd name="connsiteX3" fmla="*/ 721504 w 1523362"/>
              <a:gd name="connsiteY3" fmla="*/ 1159413 h 1384496"/>
              <a:gd name="connsiteX4" fmla="*/ 735571 w 1523362"/>
              <a:gd name="connsiteY4" fmla="*/ 1075007 h 1384496"/>
              <a:gd name="connsiteX5" fmla="*/ 763707 w 1523362"/>
              <a:gd name="connsiteY5" fmla="*/ 990601 h 1384496"/>
              <a:gd name="connsiteX6" fmla="*/ 777775 w 1523362"/>
              <a:gd name="connsiteY6" fmla="*/ 878059 h 1384496"/>
              <a:gd name="connsiteX7" fmla="*/ 791842 w 1523362"/>
              <a:gd name="connsiteY7" fmla="*/ 667044 h 1384496"/>
              <a:gd name="connsiteX8" fmla="*/ 1213873 w 1523362"/>
              <a:gd name="connsiteY8" fmla="*/ 695179 h 1384496"/>
              <a:gd name="connsiteX9" fmla="*/ 1509295 w 1523362"/>
              <a:gd name="connsiteY9" fmla="*/ 624841 h 1384496"/>
              <a:gd name="connsiteX10" fmla="*/ 1523362 w 1523362"/>
              <a:gd name="connsiteY10" fmla="*/ 554503 h 1384496"/>
              <a:gd name="connsiteX11" fmla="*/ 1509295 w 1523362"/>
              <a:gd name="connsiteY11" fmla="*/ 512299 h 1384496"/>
              <a:gd name="connsiteX12" fmla="*/ 1467091 w 1523362"/>
              <a:gd name="connsiteY12" fmla="*/ 498232 h 1384496"/>
              <a:gd name="connsiteX13" fmla="*/ 1453024 w 1523362"/>
              <a:gd name="connsiteY13" fmla="*/ 343487 h 1384496"/>
              <a:gd name="connsiteX14" fmla="*/ 1438956 w 1523362"/>
              <a:gd name="connsiteY14" fmla="*/ 273149 h 1384496"/>
              <a:gd name="connsiteX15" fmla="*/ 1424888 w 1523362"/>
              <a:gd name="connsiteY15" fmla="*/ 188743 h 1384496"/>
              <a:gd name="connsiteX16" fmla="*/ 1382685 w 1523362"/>
              <a:gd name="connsiteY16" fmla="*/ 118404 h 1384496"/>
              <a:gd name="connsiteX17" fmla="*/ 1256076 w 1523362"/>
              <a:gd name="connsiteY17" fmla="*/ 90269 h 1384496"/>
              <a:gd name="connsiteX18" fmla="*/ 1157602 w 1523362"/>
              <a:gd name="connsiteY18" fmla="*/ 76201 h 1384496"/>
              <a:gd name="connsiteX19" fmla="*/ 1002858 w 1523362"/>
              <a:gd name="connsiteY19" fmla="*/ 90269 h 1384496"/>
              <a:gd name="connsiteX20" fmla="*/ 960655 w 1523362"/>
              <a:gd name="connsiteY20" fmla="*/ 104336 h 1384496"/>
              <a:gd name="connsiteX21" fmla="*/ 834045 w 1523362"/>
              <a:gd name="connsiteY21" fmla="*/ 118404 h 1384496"/>
              <a:gd name="connsiteX22" fmla="*/ 735571 w 1523362"/>
              <a:gd name="connsiteY22" fmla="*/ 104336 h 1384496"/>
              <a:gd name="connsiteX23" fmla="*/ 791842 w 1523362"/>
              <a:gd name="connsiteY23" fmla="*/ 76201 h 1384496"/>
              <a:gd name="connsiteX24" fmla="*/ 651165 w 1523362"/>
              <a:gd name="connsiteY24" fmla="*/ 62133 h 1384496"/>
              <a:gd name="connsiteX25" fmla="*/ 524556 w 1523362"/>
              <a:gd name="connsiteY25" fmla="*/ 48066 h 1384496"/>
              <a:gd name="connsiteX26" fmla="*/ 200999 w 1523362"/>
              <a:gd name="connsiteY26" fmla="*/ 62133 h 1384496"/>
              <a:gd name="connsiteX27" fmla="*/ 158796 w 1523362"/>
              <a:gd name="connsiteY27" fmla="*/ 76201 h 1384496"/>
              <a:gd name="connsiteX28" fmla="*/ 102525 w 1523362"/>
              <a:gd name="connsiteY28" fmla="*/ 90269 h 1384496"/>
              <a:gd name="connsiteX29" fmla="*/ 60322 w 1523362"/>
              <a:gd name="connsiteY29" fmla="*/ 118404 h 1384496"/>
              <a:gd name="connsiteX30" fmla="*/ 32187 w 1523362"/>
              <a:gd name="connsiteY30" fmla="*/ 174675 h 1384496"/>
              <a:gd name="connsiteX31" fmla="*/ 4051 w 1523362"/>
              <a:gd name="connsiteY31" fmla="*/ 216878 h 1384496"/>
              <a:gd name="connsiteX32" fmla="*/ 18119 w 1523362"/>
              <a:gd name="connsiteY32" fmla="*/ 484164 h 1384496"/>
              <a:gd name="connsiteX33" fmla="*/ 46255 w 1523362"/>
              <a:gd name="connsiteY33" fmla="*/ 568570 h 1384496"/>
              <a:gd name="connsiteX34" fmla="*/ 74390 w 1523362"/>
              <a:gd name="connsiteY34" fmla="*/ 695179 h 13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23362" h="1384496">
                <a:moveTo>
                  <a:pt x="679301" y="1384496"/>
                </a:moveTo>
                <a:cubicBezTo>
                  <a:pt x="683990" y="1342293"/>
                  <a:pt x="686387" y="1299772"/>
                  <a:pt x="693368" y="1257887"/>
                </a:cubicBezTo>
                <a:cubicBezTo>
                  <a:pt x="695806" y="1243260"/>
                  <a:pt x="703362" y="1229942"/>
                  <a:pt x="707436" y="1215684"/>
                </a:cubicBezTo>
                <a:cubicBezTo>
                  <a:pt x="712748" y="1197094"/>
                  <a:pt x="717712" y="1178372"/>
                  <a:pt x="721504" y="1159413"/>
                </a:cubicBezTo>
                <a:cubicBezTo>
                  <a:pt x="727098" y="1131444"/>
                  <a:pt x="728653" y="1102679"/>
                  <a:pt x="735571" y="1075007"/>
                </a:cubicBezTo>
                <a:cubicBezTo>
                  <a:pt x="742764" y="1046235"/>
                  <a:pt x="763707" y="990601"/>
                  <a:pt x="763707" y="990601"/>
                </a:cubicBezTo>
                <a:cubicBezTo>
                  <a:pt x="768396" y="953087"/>
                  <a:pt x="774500" y="915723"/>
                  <a:pt x="777775" y="878059"/>
                </a:cubicBezTo>
                <a:cubicBezTo>
                  <a:pt x="783882" y="807830"/>
                  <a:pt x="734091" y="707470"/>
                  <a:pt x="791842" y="667044"/>
                </a:cubicBezTo>
                <a:cubicBezTo>
                  <a:pt x="807279" y="656238"/>
                  <a:pt x="1146509" y="689055"/>
                  <a:pt x="1213873" y="695179"/>
                </a:cubicBezTo>
                <a:cubicBezTo>
                  <a:pt x="1403891" y="685179"/>
                  <a:pt x="1464343" y="759696"/>
                  <a:pt x="1509295" y="624841"/>
                </a:cubicBezTo>
                <a:cubicBezTo>
                  <a:pt x="1516856" y="602158"/>
                  <a:pt x="1518673" y="577949"/>
                  <a:pt x="1523362" y="554503"/>
                </a:cubicBezTo>
                <a:cubicBezTo>
                  <a:pt x="1518673" y="540435"/>
                  <a:pt x="1519781" y="522785"/>
                  <a:pt x="1509295" y="512299"/>
                </a:cubicBezTo>
                <a:cubicBezTo>
                  <a:pt x="1498809" y="501813"/>
                  <a:pt x="1471780" y="512300"/>
                  <a:pt x="1467091" y="498232"/>
                </a:cubicBezTo>
                <a:cubicBezTo>
                  <a:pt x="1450712" y="449096"/>
                  <a:pt x="1459448" y="394881"/>
                  <a:pt x="1453024" y="343487"/>
                </a:cubicBezTo>
                <a:cubicBezTo>
                  <a:pt x="1450058" y="319761"/>
                  <a:pt x="1443233" y="296674"/>
                  <a:pt x="1438956" y="273149"/>
                </a:cubicBezTo>
                <a:cubicBezTo>
                  <a:pt x="1433853" y="245086"/>
                  <a:pt x="1431075" y="216587"/>
                  <a:pt x="1424888" y="188743"/>
                </a:cubicBezTo>
                <a:cubicBezTo>
                  <a:pt x="1418078" y="158098"/>
                  <a:pt x="1411065" y="135432"/>
                  <a:pt x="1382685" y="118404"/>
                </a:cubicBezTo>
                <a:cubicBezTo>
                  <a:pt x="1356298" y="102572"/>
                  <a:pt x="1272637" y="92817"/>
                  <a:pt x="1256076" y="90269"/>
                </a:cubicBezTo>
                <a:cubicBezTo>
                  <a:pt x="1223304" y="85227"/>
                  <a:pt x="1190427" y="80890"/>
                  <a:pt x="1157602" y="76201"/>
                </a:cubicBezTo>
                <a:cubicBezTo>
                  <a:pt x="1106021" y="80890"/>
                  <a:pt x="1054132" y="82944"/>
                  <a:pt x="1002858" y="90269"/>
                </a:cubicBezTo>
                <a:cubicBezTo>
                  <a:pt x="988178" y="92366"/>
                  <a:pt x="975282" y="101898"/>
                  <a:pt x="960655" y="104336"/>
                </a:cubicBezTo>
                <a:cubicBezTo>
                  <a:pt x="918770" y="111317"/>
                  <a:pt x="876248" y="113715"/>
                  <a:pt x="834045" y="118404"/>
                </a:cubicBezTo>
                <a:cubicBezTo>
                  <a:pt x="801220" y="113715"/>
                  <a:pt x="759017" y="127782"/>
                  <a:pt x="735571" y="104336"/>
                </a:cubicBezTo>
                <a:cubicBezTo>
                  <a:pt x="720742" y="89507"/>
                  <a:pt x="810599" y="85579"/>
                  <a:pt x="791842" y="76201"/>
                </a:cubicBezTo>
                <a:cubicBezTo>
                  <a:pt x="749691" y="55126"/>
                  <a:pt x="698057" y="66822"/>
                  <a:pt x="651165" y="62133"/>
                </a:cubicBezTo>
                <a:cubicBezTo>
                  <a:pt x="464765" y="0"/>
                  <a:pt x="638858" y="39274"/>
                  <a:pt x="524556" y="48066"/>
                </a:cubicBezTo>
                <a:cubicBezTo>
                  <a:pt x="416920" y="56346"/>
                  <a:pt x="308851" y="57444"/>
                  <a:pt x="200999" y="62133"/>
                </a:cubicBezTo>
                <a:cubicBezTo>
                  <a:pt x="186931" y="66822"/>
                  <a:pt x="173054" y="72127"/>
                  <a:pt x="158796" y="76201"/>
                </a:cubicBezTo>
                <a:cubicBezTo>
                  <a:pt x="140206" y="81513"/>
                  <a:pt x="120296" y="82653"/>
                  <a:pt x="102525" y="90269"/>
                </a:cubicBezTo>
                <a:cubicBezTo>
                  <a:pt x="86985" y="96929"/>
                  <a:pt x="74390" y="109026"/>
                  <a:pt x="60322" y="118404"/>
                </a:cubicBezTo>
                <a:cubicBezTo>
                  <a:pt x="50944" y="137161"/>
                  <a:pt x="42591" y="156467"/>
                  <a:pt x="32187" y="174675"/>
                </a:cubicBezTo>
                <a:cubicBezTo>
                  <a:pt x="23799" y="189355"/>
                  <a:pt x="4819" y="199988"/>
                  <a:pt x="4051" y="216878"/>
                </a:cubicBezTo>
                <a:cubicBezTo>
                  <a:pt x="0" y="306005"/>
                  <a:pt x="7489" y="395581"/>
                  <a:pt x="18119" y="484164"/>
                </a:cubicBezTo>
                <a:cubicBezTo>
                  <a:pt x="21653" y="513610"/>
                  <a:pt x="46255" y="568570"/>
                  <a:pt x="46255" y="568570"/>
                </a:cubicBezTo>
                <a:cubicBezTo>
                  <a:pt x="61144" y="687692"/>
                  <a:pt x="33588" y="654380"/>
                  <a:pt x="74390" y="695179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504049" y="2845983"/>
            <a:ext cx="705162" cy="1416528"/>
          </a:xfrm>
          <a:custGeom>
            <a:avLst/>
            <a:gdLst>
              <a:gd name="connsiteX0" fmla="*/ 28136 w 705162"/>
              <a:gd name="connsiteY0" fmla="*/ 1416528 h 1416528"/>
              <a:gd name="connsiteX1" fmla="*/ 14068 w 705162"/>
              <a:gd name="connsiteY1" fmla="*/ 1275851 h 1416528"/>
              <a:gd name="connsiteX2" fmla="*/ 0 w 705162"/>
              <a:gd name="connsiteY2" fmla="*/ 1233648 h 1416528"/>
              <a:gd name="connsiteX3" fmla="*/ 14068 w 705162"/>
              <a:gd name="connsiteY3" fmla="*/ 853820 h 1416528"/>
              <a:gd name="connsiteX4" fmla="*/ 42203 w 705162"/>
              <a:gd name="connsiteY4" fmla="*/ 811617 h 1416528"/>
              <a:gd name="connsiteX5" fmla="*/ 112542 w 705162"/>
              <a:gd name="connsiteY5" fmla="*/ 769414 h 1416528"/>
              <a:gd name="connsiteX6" fmla="*/ 562708 w 705162"/>
              <a:gd name="connsiteY6" fmla="*/ 755346 h 1416528"/>
              <a:gd name="connsiteX7" fmla="*/ 618979 w 705162"/>
              <a:gd name="connsiteY7" fmla="*/ 741279 h 1416528"/>
              <a:gd name="connsiteX8" fmla="*/ 633046 w 705162"/>
              <a:gd name="connsiteY8" fmla="*/ 586534 h 1416528"/>
              <a:gd name="connsiteX9" fmla="*/ 647114 w 705162"/>
              <a:gd name="connsiteY9" fmla="*/ 473992 h 1416528"/>
              <a:gd name="connsiteX10" fmla="*/ 633046 w 705162"/>
              <a:gd name="connsiteY10" fmla="*/ 94165 h 1416528"/>
              <a:gd name="connsiteX11" fmla="*/ 337625 w 705162"/>
              <a:gd name="connsiteY11" fmla="*/ 122300 h 1416528"/>
              <a:gd name="connsiteX12" fmla="*/ 42203 w 705162"/>
              <a:gd name="connsiteY12" fmla="*/ 136368 h 141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162" h="1416528">
                <a:moveTo>
                  <a:pt x="28136" y="1416528"/>
                </a:moveTo>
                <a:cubicBezTo>
                  <a:pt x="23447" y="1369636"/>
                  <a:pt x="21234" y="1322429"/>
                  <a:pt x="14068" y="1275851"/>
                </a:cubicBezTo>
                <a:cubicBezTo>
                  <a:pt x="11813" y="1261195"/>
                  <a:pt x="0" y="1248477"/>
                  <a:pt x="0" y="1233648"/>
                </a:cubicBezTo>
                <a:cubicBezTo>
                  <a:pt x="0" y="1106952"/>
                  <a:pt x="1461" y="979887"/>
                  <a:pt x="14068" y="853820"/>
                </a:cubicBezTo>
                <a:cubicBezTo>
                  <a:pt x="15750" y="836997"/>
                  <a:pt x="31641" y="824819"/>
                  <a:pt x="42203" y="811617"/>
                </a:cubicBezTo>
                <a:cubicBezTo>
                  <a:pt x="61383" y="787642"/>
                  <a:pt x="79492" y="771303"/>
                  <a:pt x="112542" y="769414"/>
                </a:cubicBezTo>
                <a:cubicBezTo>
                  <a:pt x="262426" y="760849"/>
                  <a:pt x="412653" y="760035"/>
                  <a:pt x="562708" y="755346"/>
                </a:cubicBezTo>
                <a:cubicBezTo>
                  <a:pt x="581465" y="750657"/>
                  <a:pt x="611543" y="759126"/>
                  <a:pt x="618979" y="741279"/>
                </a:cubicBezTo>
                <a:cubicBezTo>
                  <a:pt x="638900" y="693469"/>
                  <a:pt x="627624" y="638044"/>
                  <a:pt x="633046" y="586534"/>
                </a:cubicBezTo>
                <a:cubicBezTo>
                  <a:pt x="637004" y="548936"/>
                  <a:pt x="642425" y="511506"/>
                  <a:pt x="647114" y="473992"/>
                </a:cubicBezTo>
                <a:cubicBezTo>
                  <a:pt x="642425" y="347383"/>
                  <a:pt x="705162" y="198333"/>
                  <a:pt x="633046" y="94165"/>
                </a:cubicBezTo>
                <a:cubicBezTo>
                  <a:pt x="567855" y="0"/>
                  <a:pt x="424574" y="115344"/>
                  <a:pt x="337625" y="122300"/>
                </a:cubicBezTo>
                <a:cubicBezTo>
                  <a:pt x="239353" y="130162"/>
                  <a:pt x="42203" y="136368"/>
                  <a:pt x="42203" y="136368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564745" y="4768948"/>
            <a:ext cx="1963858" cy="1420837"/>
          </a:xfrm>
          <a:custGeom>
            <a:avLst/>
            <a:gdLst>
              <a:gd name="connsiteX0" fmla="*/ 1963858 w 1963858"/>
              <a:gd name="connsiteY0" fmla="*/ 618978 h 1420837"/>
              <a:gd name="connsiteX1" fmla="*/ 1949790 w 1963858"/>
              <a:gd name="connsiteY1" fmla="*/ 815926 h 1420837"/>
              <a:gd name="connsiteX2" fmla="*/ 1935723 w 1963858"/>
              <a:gd name="connsiteY2" fmla="*/ 858129 h 1420837"/>
              <a:gd name="connsiteX3" fmla="*/ 1907587 w 1963858"/>
              <a:gd name="connsiteY3" fmla="*/ 970670 h 1420837"/>
              <a:gd name="connsiteX4" fmla="*/ 1893520 w 1963858"/>
              <a:gd name="connsiteY4" fmla="*/ 1336430 h 1420837"/>
              <a:gd name="connsiteX5" fmla="*/ 1823181 w 1963858"/>
              <a:gd name="connsiteY5" fmla="*/ 1392701 h 1420837"/>
              <a:gd name="connsiteX6" fmla="*/ 1710640 w 1963858"/>
              <a:gd name="connsiteY6" fmla="*/ 1420837 h 1420837"/>
              <a:gd name="connsiteX7" fmla="*/ 1274541 w 1963858"/>
              <a:gd name="connsiteY7" fmla="*/ 1406769 h 1420837"/>
              <a:gd name="connsiteX8" fmla="*/ 1077593 w 1963858"/>
              <a:gd name="connsiteY8" fmla="*/ 1392701 h 1420837"/>
              <a:gd name="connsiteX9" fmla="*/ 430480 w 1963858"/>
              <a:gd name="connsiteY9" fmla="*/ 1378634 h 1420837"/>
              <a:gd name="connsiteX10" fmla="*/ 388277 w 1963858"/>
              <a:gd name="connsiteY10" fmla="*/ 1364566 h 1420837"/>
              <a:gd name="connsiteX11" fmla="*/ 303870 w 1963858"/>
              <a:gd name="connsiteY11" fmla="*/ 1350498 h 1420837"/>
              <a:gd name="connsiteX12" fmla="*/ 233532 w 1963858"/>
              <a:gd name="connsiteY12" fmla="*/ 1336430 h 1420837"/>
              <a:gd name="connsiteX13" fmla="*/ 163193 w 1963858"/>
              <a:gd name="connsiteY13" fmla="*/ 1266092 h 1420837"/>
              <a:gd name="connsiteX14" fmla="*/ 120990 w 1963858"/>
              <a:gd name="connsiteY14" fmla="*/ 1237957 h 1420837"/>
              <a:gd name="connsiteX15" fmla="*/ 135058 w 1963858"/>
              <a:gd name="connsiteY15" fmla="*/ 154744 h 1420837"/>
              <a:gd name="connsiteX16" fmla="*/ 149126 w 1963858"/>
              <a:gd name="connsiteY16" fmla="*/ 0 h 14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3858" h="1420837">
                <a:moveTo>
                  <a:pt x="1963858" y="618978"/>
                </a:moveTo>
                <a:cubicBezTo>
                  <a:pt x="1959169" y="684627"/>
                  <a:pt x="1957480" y="750560"/>
                  <a:pt x="1949790" y="815926"/>
                </a:cubicBezTo>
                <a:cubicBezTo>
                  <a:pt x="1948057" y="830653"/>
                  <a:pt x="1939319" y="843743"/>
                  <a:pt x="1935723" y="858129"/>
                </a:cubicBezTo>
                <a:lnTo>
                  <a:pt x="1907587" y="970670"/>
                </a:lnTo>
                <a:cubicBezTo>
                  <a:pt x="1902898" y="1092590"/>
                  <a:pt x="1906518" y="1215114"/>
                  <a:pt x="1893520" y="1336430"/>
                </a:cubicBezTo>
                <a:cubicBezTo>
                  <a:pt x="1892087" y="1349808"/>
                  <a:pt x="1827142" y="1391261"/>
                  <a:pt x="1823181" y="1392701"/>
                </a:cubicBezTo>
                <a:cubicBezTo>
                  <a:pt x="1786841" y="1405916"/>
                  <a:pt x="1710640" y="1420837"/>
                  <a:pt x="1710640" y="1420837"/>
                </a:cubicBezTo>
                <a:lnTo>
                  <a:pt x="1274541" y="1406769"/>
                </a:lnTo>
                <a:cubicBezTo>
                  <a:pt x="1208789" y="1403847"/>
                  <a:pt x="1143373" y="1394894"/>
                  <a:pt x="1077593" y="1392701"/>
                </a:cubicBezTo>
                <a:cubicBezTo>
                  <a:pt x="861957" y="1385513"/>
                  <a:pt x="646184" y="1383323"/>
                  <a:pt x="430480" y="1378634"/>
                </a:cubicBezTo>
                <a:cubicBezTo>
                  <a:pt x="416412" y="1373945"/>
                  <a:pt x="402753" y="1367783"/>
                  <a:pt x="388277" y="1364566"/>
                </a:cubicBezTo>
                <a:cubicBezTo>
                  <a:pt x="360432" y="1358378"/>
                  <a:pt x="331934" y="1355601"/>
                  <a:pt x="303870" y="1350498"/>
                </a:cubicBezTo>
                <a:cubicBezTo>
                  <a:pt x="280345" y="1346221"/>
                  <a:pt x="256978" y="1341119"/>
                  <a:pt x="233532" y="1336430"/>
                </a:cubicBezTo>
                <a:cubicBezTo>
                  <a:pt x="120991" y="1261404"/>
                  <a:pt x="256978" y="1359876"/>
                  <a:pt x="163193" y="1266092"/>
                </a:cubicBezTo>
                <a:cubicBezTo>
                  <a:pt x="151238" y="1254137"/>
                  <a:pt x="135058" y="1247335"/>
                  <a:pt x="120990" y="1237957"/>
                </a:cubicBezTo>
                <a:cubicBezTo>
                  <a:pt x="0" y="874969"/>
                  <a:pt x="39937" y="1010812"/>
                  <a:pt x="135058" y="154744"/>
                </a:cubicBezTo>
                <a:cubicBezTo>
                  <a:pt x="150162" y="18814"/>
                  <a:pt x="149126" y="70598"/>
                  <a:pt x="14912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062421" y="4192172"/>
            <a:ext cx="721788" cy="689317"/>
          </a:xfrm>
          <a:custGeom>
            <a:avLst/>
            <a:gdLst>
              <a:gd name="connsiteX0" fmla="*/ 721788 w 721788"/>
              <a:gd name="connsiteY0" fmla="*/ 28136 h 689317"/>
              <a:gd name="connsiteX1" fmla="*/ 384164 w 721788"/>
              <a:gd name="connsiteY1" fmla="*/ 14068 h 689317"/>
              <a:gd name="connsiteX2" fmla="*/ 341961 w 721788"/>
              <a:gd name="connsiteY2" fmla="*/ 0 h 689317"/>
              <a:gd name="connsiteX3" fmla="*/ 116877 w 721788"/>
              <a:gd name="connsiteY3" fmla="*/ 14068 h 689317"/>
              <a:gd name="connsiteX4" fmla="*/ 74674 w 721788"/>
              <a:gd name="connsiteY4" fmla="*/ 42203 h 689317"/>
              <a:gd name="connsiteX5" fmla="*/ 18404 w 721788"/>
              <a:gd name="connsiteY5" fmla="*/ 126610 h 689317"/>
              <a:gd name="connsiteX6" fmla="*/ 4336 w 721788"/>
              <a:gd name="connsiteY6" fmla="*/ 168813 h 689317"/>
              <a:gd name="connsiteX7" fmla="*/ 4336 w 721788"/>
              <a:gd name="connsiteY7" fmla="*/ 689317 h 6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788" h="689317">
                <a:moveTo>
                  <a:pt x="721788" y="28136"/>
                </a:moveTo>
                <a:cubicBezTo>
                  <a:pt x="609247" y="23447"/>
                  <a:pt x="496495" y="22389"/>
                  <a:pt x="384164" y="14068"/>
                </a:cubicBezTo>
                <a:cubicBezTo>
                  <a:pt x="369376" y="12973"/>
                  <a:pt x="356790" y="0"/>
                  <a:pt x="341961" y="0"/>
                </a:cubicBezTo>
                <a:cubicBezTo>
                  <a:pt x="266787" y="0"/>
                  <a:pt x="191905" y="9379"/>
                  <a:pt x="116877" y="14068"/>
                </a:cubicBezTo>
                <a:cubicBezTo>
                  <a:pt x="102809" y="23446"/>
                  <a:pt x="85807" y="29479"/>
                  <a:pt x="74674" y="42203"/>
                </a:cubicBezTo>
                <a:cubicBezTo>
                  <a:pt x="52407" y="67651"/>
                  <a:pt x="37161" y="98474"/>
                  <a:pt x="18404" y="126610"/>
                </a:cubicBezTo>
                <a:cubicBezTo>
                  <a:pt x="10179" y="138948"/>
                  <a:pt x="4707" y="153989"/>
                  <a:pt x="4336" y="168813"/>
                </a:cubicBezTo>
                <a:cubicBezTo>
                  <a:pt x="0" y="342260"/>
                  <a:pt x="4336" y="515816"/>
                  <a:pt x="4336" y="68931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871003" y="5472332"/>
            <a:ext cx="1308295" cy="576776"/>
          </a:xfrm>
          <a:custGeom>
            <a:avLst/>
            <a:gdLst>
              <a:gd name="connsiteX0" fmla="*/ 0 w 1308295"/>
              <a:gd name="connsiteY0" fmla="*/ 576776 h 576776"/>
              <a:gd name="connsiteX1" fmla="*/ 309489 w 1308295"/>
              <a:gd name="connsiteY1" fmla="*/ 562708 h 576776"/>
              <a:gd name="connsiteX2" fmla="*/ 407963 w 1308295"/>
              <a:gd name="connsiteY2" fmla="*/ 548640 h 576776"/>
              <a:gd name="connsiteX3" fmla="*/ 956603 w 1308295"/>
              <a:gd name="connsiteY3" fmla="*/ 576776 h 576776"/>
              <a:gd name="connsiteX4" fmla="*/ 1195754 w 1308295"/>
              <a:gd name="connsiteY4" fmla="*/ 562708 h 576776"/>
              <a:gd name="connsiteX5" fmla="*/ 1237957 w 1308295"/>
              <a:gd name="connsiteY5" fmla="*/ 548640 h 576776"/>
              <a:gd name="connsiteX6" fmla="*/ 1266092 w 1308295"/>
              <a:gd name="connsiteY6" fmla="*/ 506437 h 576776"/>
              <a:gd name="connsiteX7" fmla="*/ 1294228 w 1308295"/>
              <a:gd name="connsiteY7" fmla="*/ 478302 h 576776"/>
              <a:gd name="connsiteX8" fmla="*/ 1308295 w 1308295"/>
              <a:gd name="connsiteY8" fmla="*/ 436099 h 576776"/>
              <a:gd name="connsiteX9" fmla="*/ 1294228 w 1308295"/>
              <a:gd name="connsiteY9" fmla="*/ 267286 h 576776"/>
              <a:gd name="connsiteX10" fmla="*/ 1280160 w 1308295"/>
              <a:gd name="connsiteY10" fmla="*/ 225083 h 576776"/>
              <a:gd name="connsiteX11" fmla="*/ 1266092 w 1308295"/>
              <a:gd name="connsiteY11" fmla="*/ 168813 h 576776"/>
              <a:gd name="connsiteX12" fmla="*/ 1237957 w 1308295"/>
              <a:gd name="connsiteY12" fmla="*/ 42203 h 576776"/>
              <a:gd name="connsiteX13" fmla="*/ 1223889 w 1308295"/>
              <a:gd name="connsiteY13" fmla="*/ 0 h 5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8295" h="576776">
                <a:moveTo>
                  <a:pt x="0" y="576776"/>
                </a:moveTo>
                <a:cubicBezTo>
                  <a:pt x="103163" y="572087"/>
                  <a:pt x="206464" y="569813"/>
                  <a:pt x="309489" y="562708"/>
                </a:cubicBezTo>
                <a:cubicBezTo>
                  <a:pt x="342568" y="560427"/>
                  <a:pt x="374805" y="548640"/>
                  <a:pt x="407963" y="548640"/>
                </a:cubicBezTo>
                <a:cubicBezTo>
                  <a:pt x="496431" y="548640"/>
                  <a:pt x="846954" y="570326"/>
                  <a:pt x="956603" y="576776"/>
                </a:cubicBezTo>
                <a:cubicBezTo>
                  <a:pt x="1036320" y="572087"/>
                  <a:pt x="1116296" y="570654"/>
                  <a:pt x="1195754" y="562708"/>
                </a:cubicBezTo>
                <a:cubicBezTo>
                  <a:pt x="1210509" y="561232"/>
                  <a:pt x="1226378" y="557903"/>
                  <a:pt x="1237957" y="548640"/>
                </a:cubicBezTo>
                <a:cubicBezTo>
                  <a:pt x="1251159" y="538078"/>
                  <a:pt x="1255530" y="519639"/>
                  <a:pt x="1266092" y="506437"/>
                </a:cubicBezTo>
                <a:cubicBezTo>
                  <a:pt x="1274378" y="496080"/>
                  <a:pt x="1284849" y="487680"/>
                  <a:pt x="1294228" y="478302"/>
                </a:cubicBezTo>
                <a:cubicBezTo>
                  <a:pt x="1298917" y="464234"/>
                  <a:pt x="1308295" y="450928"/>
                  <a:pt x="1308295" y="436099"/>
                </a:cubicBezTo>
                <a:cubicBezTo>
                  <a:pt x="1308295" y="379633"/>
                  <a:pt x="1301691" y="323257"/>
                  <a:pt x="1294228" y="267286"/>
                </a:cubicBezTo>
                <a:cubicBezTo>
                  <a:pt x="1292268" y="252587"/>
                  <a:pt x="1284234" y="239341"/>
                  <a:pt x="1280160" y="225083"/>
                </a:cubicBezTo>
                <a:cubicBezTo>
                  <a:pt x="1274848" y="206493"/>
                  <a:pt x="1270286" y="187687"/>
                  <a:pt x="1266092" y="168813"/>
                </a:cubicBezTo>
                <a:cubicBezTo>
                  <a:pt x="1251584" y="103528"/>
                  <a:pt x="1255115" y="102253"/>
                  <a:pt x="1237957" y="42203"/>
                </a:cubicBezTo>
                <a:cubicBezTo>
                  <a:pt x="1233883" y="27945"/>
                  <a:pt x="1223889" y="0"/>
                  <a:pt x="1223889" y="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57256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«СЪЁМОЧНАЯ ПЛОЩАДКА»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500066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«ТОРОБОАН» 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игра-тренинг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7429552" cy="39290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atin typeface="Century" pitchFamily="18" charset="0"/>
              </a:rPr>
              <a:t>Течакс</a:t>
            </a:r>
            <a:r>
              <a:rPr lang="ru-RU" sz="4800" dirty="0" smtClean="0">
                <a:latin typeface="Century" pitchFamily="18" charset="0"/>
              </a:rPr>
              <a:t> </a:t>
            </a:r>
            <a:r>
              <a:rPr lang="ru-RU" sz="4800" dirty="0" err="1" smtClean="0">
                <a:latin typeface="Century" pitchFamily="18" charset="0"/>
              </a:rPr>
              <a:t>отис</a:t>
            </a:r>
            <a:r>
              <a:rPr lang="ru-RU" sz="4800" dirty="0" smtClean="0">
                <a:latin typeface="Century" pitchFamily="18" charset="0"/>
              </a:rPr>
              <a:t> оп </a:t>
            </a:r>
            <a:r>
              <a:rPr lang="ru-RU" sz="4800" dirty="0" err="1" smtClean="0">
                <a:latin typeface="Century" pitchFamily="18" charset="0"/>
              </a:rPr>
              <a:t>мялоп</a:t>
            </a:r>
            <a:r>
              <a:rPr lang="ru-RU" sz="4800" dirty="0" smtClean="0">
                <a:latin typeface="Century" pitchFamily="18" charset="0"/>
              </a:rPr>
              <a:t>, а </a:t>
            </a:r>
            <a:r>
              <a:rPr lang="ru-RU" sz="4800" dirty="0" err="1" smtClean="0">
                <a:latin typeface="Century" pitchFamily="18" charset="0"/>
              </a:rPr>
              <a:t>отырок</a:t>
            </a:r>
            <a:r>
              <a:rPr lang="ru-RU" sz="4800" dirty="0" smtClean="0">
                <a:latin typeface="Century" pitchFamily="18" charset="0"/>
              </a:rPr>
              <a:t> оп </a:t>
            </a:r>
            <a:r>
              <a:rPr lang="ru-RU" sz="4800" dirty="0" err="1" smtClean="0">
                <a:latin typeface="Century" pitchFamily="18" charset="0"/>
              </a:rPr>
              <a:t>магул</a:t>
            </a:r>
            <a:r>
              <a:rPr lang="ru-RU" sz="4800" dirty="0" smtClean="0">
                <a:latin typeface="Century" pitchFamily="18" charset="0"/>
              </a:rPr>
              <a:t>. Аз </a:t>
            </a:r>
            <a:r>
              <a:rPr lang="ru-RU" sz="4800" dirty="0" err="1" smtClean="0">
                <a:latin typeface="Century" pitchFamily="18" charset="0"/>
              </a:rPr>
              <a:t>юотапол</a:t>
            </a:r>
            <a:r>
              <a:rPr lang="ru-RU" sz="4800" dirty="0" smtClean="0">
                <a:latin typeface="Century" pitchFamily="18" charset="0"/>
              </a:rPr>
              <a:t> </a:t>
            </a:r>
            <a:r>
              <a:rPr lang="ru-RU" sz="4800" dirty="0" err="1" smtClean="0">
                <a:latin typeface="Century" pitchFamily="18" charset="0"/>
              </a:rPr>
              <a:t>алтем</a:t>
            </a:r>
            <a:r>
              <a:rPr lang="ru-RU" sz="4800" dirty="0" smtClean="0">
                <a:latin typeface="Century" pitchFamily="18" charset="0"/>
              </a:rPr>
              <a:t> </a:t>
            </a:r>
            <a:r>
              <a:rPr lang="ru-RU" sz="4800" dirty="0" err="1" smtClean="0">
                <a:latin typeface="Century" pitchFamily="18" charset="0"/>
              </a:rPr>
              <a:t>ьлодв</a:t>
            </a:r>
            <a:r>
              <a:rPr lang="ru-RU" sz="4800" dirty="0" smtClean="0">
                <a:latin typeface="Century" pitchFamily="18" charset="0"/>
              </a:rPr>
              <a:t> оп </a:t>
            </a:r>
            <a:r>
              <a:rPr lang="ru-RU" sz="4800" dirty="0" err="1" smtClean="0">
                <a:latin typeface="Century" pitchFamily="18" charset="0"/>
              </a:rPr>
              <a:t>ецилу</a:t>
            </a:r>
            <a:r>
              <a:rPr lang="ru-RU" sz="4800" dirty="0" smtClean="0">
                <a:latin typeface="Century" pitchFamily="18" charset="0"/>
              </a:rPr>
              <a:t> </a:t>
            </a:r>
            <a:r>
              <a:rPr lang="ru-RU" sz="4800" dirty="0" err="1" smtClean="0">
                <a:latin typeface="Century" pitchFamily="18" charset="0"/>
              </a:rPr>
              <a:t>алшоп</a:t>
            </a:r>
            <a:r>
              <a:rPr lang="ru-RU" sz="4800" dirty="0" smtClean="0">
                <a:latin typeface="Century" pitchFamily="18" charset="0"/>
              </a:rPr>
              <a:t>…</a:t>
            </a:r>
            <a:endParaRPr lang="ru-RU" sz="4800" dirty="0">
              <a:latin typeface="Century" pitchFamily="18" charset="0"/>
            </a:endParaRPr>
          </a:p>
        </p:txBody>
      </p:sp>
      <p:pic>
        <p:nvPicPr>
          <p:cNvPr id="11" name="Picture 2" descr="E:\презентация проект\31kv4ncd2yxfk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72264" y="428604"/>
            <a:ext cx="1388123" cy="125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471490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«ТОРОБОАН» 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игра-тренинг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latin typeface="Century" pitchFamily="18" charset="0"/>
              </a:rPr>
              <a:t>Прочти текст. </a:t>
            </a:r>
          </a:p>
          <a:p>
            <a:pPr>
              <a:buNone/>
            </a:pPr>
            <a:r>
              <a:rPr lang="ru-RU" sz="2800" b="1" i="1" dirty="0" smtClean="0">
                <a:latin typeface="Century" pitchFamily="18" charset="0"/>
              </a:rPr>
              <a:t>       </a:t>
            </a:r>
            <a:r>
              <a:rPr lang="ru-RU" sz="2800" dirty="0" err="1" smtClean="0">
                <a:latin typeface="Century" pitchFamily="18" charset="0"/>
              </a:rPr>
              <a:t>Еинверд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идюл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илалед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еидуро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адурт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зи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икьлаг</a:t>
            </a:r>
            <a:r>
              <a:rPr lang="ru-RU" sz="2800" dirty="0" smtClean="0">
                <a:latin typeface="Century" pitchFamily="18" charset="0"/>
              </a:rPr>
              <a:t> – </a:t>
            </a:r>
            <a:r>
              <a:rPr lang="ru-RU" sz="2800" dirty="0" err="1" smtClean="0">
                <a:latin typeface="Century" pitchFamily="18" charset="0"/>
              </a:rPr>
              <a:t>янмак</a:t>
            </a:r>
            <a:r>
              <a:rPr lang="ru-RU" sz="2800" dirty="0" smtClean="0">
                <a:latin typeface="Century" pitchFamily="18" charset="0"/>
              </a:rPr>
              <a:t>, </a:t>
            </a:r>
            <a:r>
              <a:rPr lang="ru-RU" sz="2800" dirty="0" err="1" smtClean="0">
                <a:latin typeface="Century" pitchFamily="18" charset="0"/>
              </a:rPr>
              <a:t>йыроток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ино</a:t>
            </a:r>
            <a:r>
              <a:rPr lang="ru-RU" sz="2800" dirty="0" smtClean="0">
                <a:latin typeface="Century" pitchFamily="18" charset="0"/>
              </a:rPr>
              <a:t>  </a:t>
            </a:r>
            <a:r>
              <a:rPr lang="ru-RU" sz="2800" dirty="0" err="1" smtClean="0">
                <a:latin typeface="Century" pitchFamily="18" charset="0"/>
              </a:rPr>
              <a:t>иларибос</a:t>
            </a:r>
            <a:r>
              <a:rPr lang="ru-RU" sz="2800" dirty="0" smtClean="0">
                <a:latin typeface="Century" pitchFamily="18" charset="0"/>
              </a:rPr>
              <a:t> ан </a:t>
            </a:r>
            <a:r>
              <a:rPr lang="ru-RU" sz="2800" dirty="0" err="1" smtClean="0">
                <a:latin typeface="Century" pitchFamily="18" charset="0"/>
              </a:rPr>
              <a:t>хагереб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кер</a:t>
            </a:r>
            <a:r>
              <a:rPr lang="ru-RU" sz="2800" dirty="0" smtClean="0">
                <a:latin typeface="Century" pitchFamily="18" charset="0"/>
              </a:rPr>
              <a:t>. </a:t>
            </a:r>
            <a:r>
              <a:rPr lang="ru-RU" sz="2800" dirty="0" err="1" smtClean="0">
                <a:latin typeface="Century" pitchFamily="18" charset="0"/>
              </a:rPr>
              <a:t>Ино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илавибзар</a:t>
            </a:r>
            <a:r>
              <a:rPr lang="ru-RU" sz="2800" dirty="0" smtClean="0">
                <a:latin typeface="Century" pitchFamily="18" charset="0"/>
              </a:rPr>
              <a:t>  </a:t>
            </a:r>
            <a:r>
              <a:rPr lang="ru-RU" sz="2800" dirty="0" err="1" smtClean="0">
                <a:latin typeface="Century" pitchFamily="18" charset="0"/>
              </a:rPr>
              <a:t>инмак</a:t>
            </a:r>
            <a:r>
              <a:rPr lang="ru-RU" sz="2800" dirty="0" smtClean="0">
                <a:latin typeface="Century" pitchFamily="18" charset="0"/>
              </a:rPr>
              <a:t>. </a:t>
            </a:r>
            <a:r>
              <a:rPr lang="ru-RU" sz="2800" dirty="0" err="1" smtClean="0">
                <a:latin typeface="Century" pitchFamily="18" charset="0"/>
              </a:rPr>
              <a:t>Ылгу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йотибзар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малопоп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икьлаг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илыб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имыртсо</a:t>
            </a:r>
            <a:r>
              <a:rPr lang="ru-RU" sz="2800" dirty="0" smtClean="0">
                <a:latin typeface="Century" pitchFamily="18" charset="0"/>
              </a:rPr>
              <a:t>. Ими </a:t>
            </a:r>
            <a:r>
              <a:rPr lang="ru-RU" sz="2800" dirty="0" err="1" smtClean="0">
                <a:latin typeface="Century" pitchFamily="18" charset="0"/>
              </a:rPr>
              <a:t>онжом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олыб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ьтазер</a:t>
            </a:r>
            <a:r>
              <a:rPr lang="ru-RU" sz="2800" dirty="0" smtClean="0">
                <a:latin typeface="Century" pitchFamily="18" charset="0"/>
              </a:rPr>
              <a:t> осям и </a:t>
            </a:r>
            <a:r>
              <a:rPr lang="ru-RU" sz="2800" dirty="0" err="1" smtClean="0">
                <a:latin typeface="Century" pitchFamily="18" charset="0"/>
              </a:rPr>
              <a:t>ьтяртсоаз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 err="1" smtClean="0">
                <a:latin typeface="Century" pitchFamily="18" charset="0"/>
              </a:rPr>
              <a:t>иклап</a:t>
            </a:r>
            <a:r>
              <a:rPr lang="ru-RU" sz="2800" dirty="0" smtClean="0">
                <a:latin typeface="Century" pitchFamily="18" charset="0"/>
              </a:rPr>
              <a:t>. </a:t>
            </a:r>
          </a:p>
          <a:p>
            <a:pPr>
              <a:buNone/>
            </a:pPr>
            <a:r>
              <a:rPr lang="ru-RU" sz="2800" b="1" i="1" u="sng" dirty="0" smtClean="0">
                <a:latin typeface="Century" pitchFamily="18" charset="0"/>
              </a:rPr>
              <a:t>Ответь на вопросы.</a:t>
            </a:r>
          </a:p>
          <a:p>
            <a:pPr>
              <a:buNone/>
            </a:pPr>
            <a:r>
              <a:rPr lang="ru-RU" sz="2200" b="1" i="1" u="sng" dirty="0" smtClean="0">
                <a:latin typeface="Century" pitchFamily="18" charset="0"/>
              </a:rPr>
              <a:t>Из какого камня делали орудие труда древние люди?</a:t>
            </a:r>
          </a:p>
          <a:p>
            <a:pPr>
              <a:buNone/>
            </a:pPr>
            <a:r>
              <a:rPr lang="ru-RU" sz="2200" b="1" i="1" u="sng" dirty="0" smtClean="0">
                <a:latin typeface="Century" pitchFamily="18" charset="0"/>
              </a:rPr>
              <a:t>Где они его брали?</a:t>
            </a:r>
          </a:p>
          <a:p>
            <a:pPr>
              <a:buNone/>
            </a:pPr>
            <a:r>
              <a:rPr lang="ru-RU" sz="2200" b="1" i="1" u="sng" dirty="0" smtClean="0">
                <a:latin typeface="Century" pitchFamily="18" charset="0"/>
              </a:rPr>
              <a:t>Что можно было делать этим орудием?</a:t>
            </a:r>
            <a:endParaRPr lang="ru-RU" sz="2200" b="1" i="1" u="sng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00042"/>
            <a:ext cx="264320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ПОВЫШЕННЫЙ УРОВЕНЬ СЛОЖНОСТИ </a:t>
            </a:r>
            <a:endParaRPr lang="ru-RU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8" name="Picture 2" descr="E:\презентация проект\31kv4ncd2yxfk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72066" y="500042"/>
            <a:ext cx="1050069" cy="950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1986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«БУКВАКУБ» </a:t>
            </a:r>
          </a:p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и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гра-тренинг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71612"/>
            <a:ext cx="5184576" cy="5169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42955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ОНЛАЙН –ИГРА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«БУКВЫ-ПОТЕРЯШКИ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»</a:t>
            </a:r>
            <a:endParaRPr lang="ru-RU" sz="3200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8050085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664"/>
            <a:ext cx="9143999" cy="597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6826884">
            <a:off x="856319" y="386897"/>
            <a:ext cx="7469051" cy="7523028"/>
          </a:xfrm>
          <a:prstGeom prst="chord">
            <a:avLst>
              <a:gd name="adj1" fmla="val 2560361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857232"/>
            <a:ext cx="6143668" cy="464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79742"/>
              </a:avLst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«</a:t>
            </a:r>
            <a:r>
              <a:rPr lang="ru-RU" sz="4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КЛАСС БЫСТРОГО ЧТЕНИЯ</a:t>
            </a:r>
            <a:r>
              <a:rPr lang="ru-RU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»</a:t>
            </a:r>
            <a:endParaRPr lang="ru-RU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428596" y="4929198"/>
            <a:ext cx="8215370" cy="928694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ШАГ К ОБУЧЕНИЮ НА «ОТЛИЧНО»!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6" name="Содержимое 5" descr="c2cb0f.6o0dno.79tm.q4.dw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714488"/>
            <a:ext cx="6363697" cy="3384946"/>
          </a:xfrm>
        </p:spPr>
      </p:pic>
      <p:sp>
        <p:nvSpPr>
          <p:cNvPr id="11" name="Овал 10"/>
          <p:cNvSpPr/>
          <p:nvPr/>
        </p:nvSpPr>
        <p:spPr>
          <a:xfrm>
            <a:off x="7215206" y="3571876"/>
            <a:ext cx="1285884" cy="12144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>5</a:t>
            </a:r>
            <a:r>
              <a:rPr lang="ru-RU" sz="6000" dirty="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endParaRPr lang="ru-RU" sz="60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472" y="3571876"/>
            <a:ext cx="1285884" cy="12144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>5</a:t>
            </a:r>
            <a:r>
              <a:rPr lang="ru-RU" sz="6000" dirty="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endParaRPr lang="ru-RU" sz="60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13" name="Picture 2" descr="D:\Изображения все\эмблема класс чтения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57166"/>
            <a:ext cx="844875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72866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Этапы реализации: 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643050"/>
            <a:ext cx="4071966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Применение приёмов «Класс быстрого чтения» на уроках. Тренировка техники.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714620"/>
            <a:ext cx="4071966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Применение приёмов «Класс быстрого чтения» на уроках. Внеурочная деятельность «Класс быстрого чтения»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00504"/>
            <a:ext cx="4071966" cy="1857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Применение приёмов «Класс быстрого чтения» на уроках. Внеурочная деятельность «Класс быстрого чтения». Проведение конкурса «Быстрого чтения» – «РЕКОРД ГОДА»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26" name="Picture 2" descr="E:\презентация проект\hombre-3d-y-algunos-libros-13846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928958" cy="50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ашивка 6"/>
          <p:cNvSpPr/>
          <p:nvPr/>
        </p:nvSpPr>
        <p:spPr>
          <a:xfrm>
            <a:off x="2000232" y="1643050"/>
            <a:ext cx="2786082" cy="92869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1 год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( 2 класс)</a:t>
            </a:r>
            <a:endParaRPr lang="ru-RU" sz="28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000232" y="2857496"/>
            <a:ext cx="2857520" cy="92869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2 год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( 3 класс)</a:t>
            </a:r>
            <a:endParaRPr lang="ru-RU" sz="28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000232" y="4000504"/>
            <a:ext cx="2928958" cy="928694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3 год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 ( 4 класс)</a:t>
            </a:r>
            <a:endParaRPr lang="ru-RU" sz="28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7919950">
            <a:off x="3828479" y="5935503"/>
            <a:ext cx="714380" cy="357190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4626446">
            <a:off x="4228448" y="5894330"/>
            <a:ext cx="781273" cy="357190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29058" y="5000636"/>
            <a:ext cx="1000132" cy="100010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5143512"/>
            <a:ext cx="857255" cy="6429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«</a:t>
            </a:r>
            <a:r>
              <a:rPr lang="ru-RU" sz="11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РЕКОРД ГОДА»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29059" y="4071942"/>
            <a:ext cx="1000131" cy="16430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876627"/>
              </a:avLst>
            </a:prstTxWarp>
            <a:spAutoFit/>
          </a:bodyPr>
          <a:lstStyle/>
          <a:p>
            <a:pPr algn="ctr"/>
            <a:r>
              <a:rPr lang="ru-RU" sz="1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 п</a:t>
            </a:r>
            <a:r>
              <a:rPr lang="ru-RU" sz="1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о</a:t>
            </a:r>
          </a:p>
          <a:p>
            <a:pPr algn="ctr"/>
            <a:r>
              <a:rPr lang="ru-RU" sz="1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с</a:t>
            </a:r>
            <a:r>
              <a:rPr lang="ru-RU" sz="12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корочтению</a:t>
            </a:r>
            <a:endParaRPr lang="ru-RU" sz="12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</a:t>
            </a:r>
            <a:endParaRPr lang="ru-RU" sz="12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5357826"/>
            <a:ext cx="10715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ЧЕМПИОН</a:t>
            </a:r>
            <a:endParaRPr lang="ru-RU" sz="1400" b="1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6-012-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358246" cy="2547701"/>
          </a:xfrm>
        </p:spPr>
      </p:pic>
      <p:sp>
        <p:nvSpPr>
          <p:cNvPr id="6" name="Прямоугольник 5"/>
          <p:cNvSpPr/>
          <p:nvPr/>
        </p:nvSpPr>
        <p:spPr>
          <a:xfrm>
            <a:off x="1928794" y="3643314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10 лет</a:t>
            </a:r>
            <a:endParaRPr lang="ru-RU" sz="66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786190"/>
            <a:ext cx="92869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В</a:t>
            </a:r>
            <a:endParaRPr lang="ru-RU" sz="66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643446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14 лет</a:t>
            </a:r>
            <a:endParaRPr lang="ru-RU" sz="66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928934"/>
            <a:ext cx="57864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ШКОЛЬНИКИ РОССИИ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571876"/>
            <a:ext cx="157163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В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МИРЕ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000628" y="3643314"/>
            <a:ext cx="2143140" cy="857256"/>
          </a:xfrm>
          <a:prstGeom prst="chevr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ЛУЧШИЕ</a:t>
            </a:r>
            <a:endParaRPr lang="ru-RU" sz="16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072066" y="4643446"/>
            <a:ext cx="2071702" cy="857256"/>
          </a:xfrm>
          <a:prstGeom prst="chevr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ХУДШИЕ</a:t>
            </a:r>
            <a:endParaRPr lang="ru-RU" sz="16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715016"/>
            <a:ext cx="60007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" pitchFamily="18" charset="0"/>
              </a:rPr>
              <a:t>ПО ТЕХНИКЕ ЧТЕНИЯ</a:t>
            </a:r>
            <a:endParaRPr lang="ru-RU" sz="3200" b="1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7249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ПЛАНИРУЕМЫЕ РЕЗУЛЬТАТЫ: 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14554"/>
            <a:ext cx="5715040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</a:t>
            </a:r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Повышен уровень навыка чтения обучающихся;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-Чтение полноценно осознанно;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entury" pitchFamily="18" charset="0"/>
              </a:rPr>
              <a:t>-Осознанное чтение способствует повышению уровня успеваемости по всем предметам.</a:t>
            </a:r>
            <a:endParaRPr lang="ru-RU" sz="28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2050" name="Picture 2" descr="E:\презентация проект\31kv4ncd2yxfk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1454" y="3929066"/>
            <a:ext cx="2413949" cy="218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28926" y="428604"/>
            <a:ext cx="3143272" cy="2071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" pitchFamily="18" charset="0"/>
              </a:rPr>
              <a:t>МАРТЫНОВСКИЙ 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РАЙОН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«УЧИТЕЛЬ ГОДА» 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-2018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500306"/>
            <a:ext cx="8001056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ОБРАЗОВАТЕЛЬНЫЙ ПРОЕКТ 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pic>
        <p:nvPicPr>
          <p:cNvPr id="4" name="Рисунок 3" descr="52228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2757488" cy="210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8995dbef7379c8b1ad987540314ec5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57166"/>
            <a:ext cx="2928958" cy="216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5984" y="3000372"/>
            <a:ext cx="450059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«КЛАСС БЫСТРОГО ЧТЕНИЯ»</a:t>
            </a:r>
            <a:endParaRPr lang="ru-RU" sz="36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857760"/>
            <a:ext cx="8001056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УЧИТЕЛЯ НАЧАЛЬНЫХ КЛАССОВ МБОУ-ООШ № 14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х.ИЛЬИНОВ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429264"/>
            <a:ext cx="8001056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СЕЛИВАНОВОЙ АРИНЫ ВИКТОРОВНЫ 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Century" pitchFamily="18" charset="0"/>
            </a:endParaRPr>
          </a:p>
        </p:txBody>
      </p:sp>
      <p:pic>
        <p:nvPicPr>
          <p:cNvPr id="6" name="Содержимое 5" descr="sadchild-1883171-l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428736"/>
            <a:ext cx="7523561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07249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entury" pitchFamily="18" charset="0"/>
              </a:rPr>
              <a:t>К ЧЕМУ ЭТО ПРИВОДИТ?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19716"/>
              </p:ext>
            </p:extLst>
          </p:nvPr>
        </p:nvGraphicFramePr>
        <p:xfrm>
          <a:off x="457200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428604"/>
            <a:ext cx="7858180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ОПРОС  УЧИТЕЛЕЙ-ПРЕДМЕТНИКОВ 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« ПРИЧИНЫ НИЗКОЙ УСПЕВАЕМОСТИ ОБУЧАЮЩИХСЯ 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В 5 КЛАССЕ »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8356"/>
            <a:ext cx="4515966" cy="6021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10" y="400578"/>
            <a:ext cx="4083918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07249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entury" pitchFamily="18" charset="0"/>
              </a:rPr>
              <a:t>ПРОБЛЕМА: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785926"/>
            <a:ext cx="7286676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latin typeface="Century" pitchFamily="18" charset="0"/>
              </a:rPr>
              <a:t>НЕОСОЗНАННОЕ ЧТЕНИЕ ПРИВОДИТ К СНИЖЕНИЮ УРОВНЯ УСПЕВАЕМОСТИ ОБУЧАЮЩИХСЯ ПО ВСЕМ ПРЕДМЕТАМ.</a:t>
            </a:r>
            <a:endParaRPr lang="ru-RU" sz="4400" b="1" dirty="0">
              <a:ln>
                <a:solidFill>
                  <a:sysClr val="windowText" lastClr="000000"/>
                </a:solidFill>
              </a:ln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2866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Цель: 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71612"/>
            <a:ext cx="735811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" pitchFamily="18" charset="0"/>
              </a:rPr>
              <a:t> Формирование и развитие  навыка осознанного чтения  как 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" pitchFamily="18" charset="0"/>
              </a:rPr>
              <a:t>метапредметного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" pitchFamily="18" charset="0"/>
              </a:rPr>
              <a:t> универсального учебного действия. 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" pitchFamily="18" charset="0"/>
            </a:endParaRPr>
          </a:p>
        </p:txBody>
      </p:sp>
      <p:pic>
        <p:nvPicPr>
          <p:cNvPr id="7" name="Содержимое 6" descr="fgos_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4286256"/>
            <a:ext cx="6943716" cy="2315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" pitchFamily="18" charset="0"/>
              </a:rPr>
              <a:t>ТЕСТЫ «ШКОЛЫ БЫСТРОГО ЧТЕНИЯ ОЛЕГА АНДРЕЕВА»</a:t>
            </a:r>
            <a:endParaRPr lang="ru-RU" sz="3600" b="1" dirty="0">
              <a:latin typeface="Century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82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57222" y="3571876"/>
            <a:ext cx="54636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-214338"/>
            <a:ext cx="7072330" cy="39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43314"/>
            <a:ext cx="5305550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411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ТЕСТЫ «ШКОЛЫ БЫСТРОГО ЧТЕНИЯ ОЛЕГА АНДРЕЕВА»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</cp:lastModifiedBy>
  <cp:revision>52</cp:revision>
  <dcterms:created xsi:type="dcterms:W3CDTF">2018-01-14T07:36:57Z</dcterms:created>
  <dcterms:modified xsi:type="dcterms:W3CDTF">2018-03-14T17:11:23Z</dcterms:modified>
</cp:coreProperties>
</file>